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ERASMUS +</a:t>
            </a:r>
            <a:br>
              <a:rPr lang="sk-SK" dirty="0" smtClean="0"/>
            </a:br>
            <a:r>
              <a:rPr lang="sk-SK" dirty="0" smtClean="0"/>
              <a:t>HISTÓRIA SARVAŠU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15" y="5151548"/>
            <a:ext cx="7315200" cy="433097"/>
          </a:xfrm>
        </p:spPr>
        <p:txBody>
          <a:bodyPr>
            <a:normAutofit/>
          </a:bodyPr>
          <a:lstStyle/>
          <a:p>
            <a:pPr algn="r"/>
            <a:r>
              <a:rPr lang="sk-SK" sz="1800" dirty="0" smtClean="0"/>
              <a:t>Križanová, </a:t>
            </a:r>
            <a:r>
              <a:rPr lang="sk-SK" sz="1800" dirty="0" smtClean="0"/>
              <a:t>Petická</a:t>
            </a:r>
            <a:r>
              <a:rPr lang="sk-SK" sz="1800" dirty="0" smtClean="0"/>
              <a:t>, </a:t>
            </a:r>
            <a:r>
              <a:rPr lang="sk-SK" sz="1800" dirty="0" smtClean="0"/>
              <a:t>Dirbáková</a:t>
            </a:r>
            <a:r>
              <a:rPr lang="sk-SK" sz="1800" dirty="0" smtClean="0"/>
              <a:t> – III.A</a:t>
            </a:r>
            <a:endParaRPr lang="sk-SK" sz="1800" dirty="0"/>
          </a:p>
        </p:txBody>
      </p:sp>
      <p:pic>
        <p:nvPicPr>
          <p:cNvPr id="4098" name="Picture 2" descr="https://scontent.fprg2-1.fna.fbcdn.net/v/t1.15752-9/45585081_748634438804771_4882339833625706496_n.jpg?_nc_cat=108&amp;_nc_ht=scontent.fprg2-1.fna&amp;oh=97ceb0e98609bb1840992c7b6859073f&amp;oe=5C7297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69" y="373487"/>
            <a:ext cx="3401608" cy="6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56032" y="1043189"/>
            <a:ext cx="2834640" cy="477239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k-SK" sz="2000" dirty="0" smtClean="0"/>
              <a:t>Je maďarské mesto vo Veľkej dunajskej kotline v </a:t>
            </a:r>
            <a:r>
              <a:rPr lang="sk-SK" sz="2000" dirty="0" smtClean="0"/>
              <a:t>Békešskej</a:t>
            </a:r>
            <a:r>
              <a:rPr lang="sk-SK" sz="2000" dirty="0" smtClean="0"/>
              <a:t> župe v </a:t>
            </a:r>
            <a:r>
              <a:rPr lang="sk-SK" sz="2000" dirty="0" smtClean="0"/>
              <a:t>Sarvašskom</a:t>
            </a:r>
            <a:r>
              <a:rPr lang="sk-SK" sz="2000" dirty="0" smtClean="0"/>
              <a:t> okrese</a:t>
            </a:r>
          </a:p>
          <a:p>
            <a:pPr marL="285750" indent="-285750">
              <a:buFontTx/>
              <a:buChar char="-"/>
            </a:pPr>
            <a:r>
              <a:rPr lang="sk-SK" sz="2000" dirty="0" smtClean="0"/>
              <a:t>Má rozlohu 16 175ha a 17 181 obyvateľov</a:t>
            </a:r>
          </a:p>
          <a:p>
            <a:pPr marL="285750" indent="-285750">
              <a:buFontTx/>
              <a:buChar char="-"/>
            </a:pPr>
            <a:endParaRPr lang="sk-SK" sz="1700" dirty="0" smtClean="0"/>
          </a:p>
        </p:txBody>
      </p:sp>
      <p:pic>
        <p:nvPicPr>
          <p:cNvPr id="9" name="Zástupný symbol obrázka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553" r="1355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 b="772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56032" y="1068946"/>
            <a:ext cx="2834640" cy="474663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k-SK" sz="2000" dirty="0" smtClean="0"/>
              <a:t>Po zničení v tureckých vojnách bolo znova osídlené Slovákmi</a:t>
            </a:r>
          </a:p>
          <a:p>
            <a:pPr marL="285750" indent="-285750">
              <a:buFontTx/>
              <a:buChar char="-"/>
            </a:pPr>
            <a:r>
              <a:rPr lang="sk-SK" sz="2000" dirty="0" smtClean="0"/>
              <a:t>1990- malo mesto 17 771 Slovákov a len 7845 Maďarov</a:t>
            </a:r>
          </a:p>
          <a:p>
            <a:pPr marL="285750" indent="-285750">
              <a:buFontTx/>
              <a:buChar char="-"/>
            </a:pPr>
            <a:r>
              <a:rPr lang="sk-SK" sz="2000" dirty="0" smtClean="0"/>
              <a:t>1930- sa pomer oficiálne zmenil na 7247 Slovákov a 18 257 Maďarov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1022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56032" y="1081825"/>
            <a:ext cx="2834640" cy="473375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k-SK" sz="2000" dirty="0" smtClean="0"/>
              <a:t>1780 Samuel </a:t>
            </a:r>
            <a:r>
              <a:rPr lang="sk-SK" sz="2000" dirty="0" smtClean="0"/>
              <a:t>Tešedík</a:t>
            </a:r>
            <a:r>
              <a:rPr lang="sk-SK" sz="2000" dirty="0" smtClean="0"/>
              <a:t> založil prvú poľnohospodársku školu v Európe, ktorého cieľom bolo hospodárske a kultúrne povznesenie roľníckeho ľudu</a:t>
            </a:r>
          </a:p>
          <a:p>
            <a:pPr marL="342900" indent="-342900">
              <a:buFontTx/>
              <a:buChar char="-"/>
            </a:pPr>
            <a:r>
              <a:rPr lang="sk-SK" sz="2000" dirty="0" smtClean="0"/>
              <a:t>Starej budove školy sa dnes nachádza Tešedíkovo múzeum a stála expozícia histórie mesta </a:t>
            </a:r>
            <a:endParaRPr lang="sk-SK" sz="2000" dirty="0"/>
          </a:p>
        </p:txBody>
      </p:sp>
      <p:pic>
        <p:nvPicPr>
          <p:cNvPr id="7" name="Zástupný symbol obrázka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7" b="25367"/>
          <a:stretch>
            <a:fillRect/>
          </a:stretch>
        </p:blipFill>
        <p:spPr>
          <a:xfrm>
            <a:off x="3699433" y="783228"/>
            <a:ext cx="8115230" cy="5330952"/>
          </a:xfrm>
        </p:spPr>
      </p:pic>
    </p:spTree>
    <p:extLst>
      <p:ext uri="{BB962C8B-B14F-4D97-AF65-F5344CB8AC3E}">
        <p14:creationId xmlns:p14="http://schemas.microsoft.com/office/powerpoint/2010/main" val="10868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86200" y="940158"/>
            <a:ext cx="7315200" cy="464682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k-SK" sz="2000" dirty="0" smtClean="0"/>
              <a:t>Predkovia dnešných Slovákov prišli na územie súčasného Maďarska po skončení tureckých vojen na konci 17. a začiatku 18. storočia</a:t>
            </a:r>
          </a:p>
          <a:p>
            <a:pPr marL="342900" indent="-342900">
              <a:buFontTx/>
              <a:buChar char="-"/>
            </a:pPr>
            <a:r>
              <a:rPr lang="sk-SK" sz="2000" dirty="0" smtClean="0"/>
              <a:t>Nariadením cisára Leopolda I. boli </a:t>
            </a:r>
            <a:r>
              <a:rPr lang="sk-SK" sz="2000" dirty="0" smtClean="0"/>
              <a:t>novoosídlenci</a:t>
            </a:r>
            <a:r>
              <a:rPr lang="sk-SK" sz="2000" dirty="0" smtClean="0"/>
              <a:t> na tri roky oslobodení od daní </a:t>
            </a:r>
          </a:p>
          <a:p>
            <a:pPr marL="342900" indent="-342900">
              <a:buFontTx/>
              <a:buChar char="-"/>
            </a:pPr>
            <a:r>
              <a:rPr lang="sk-SK" sz="2000" dirty="0" smtClean="0"/>
              <a:t>Významným presunom slovenského obyvateľstva bol aj prísľub náboženskej slobody pre evanjelikov</a:t>
            </a:r>
          </a:p>
          <a:p>
            <a:pPr marL="342900" indent="-342900">
              <a:buFontTx/>
              <a:buChar char="-"/>
            </a:pPr>
            <a:r>
              <a:rPr lang="sk-SK" sz="2000" dirty="0" smtClean="0"/>
              <a:t>Približne 70 000 Slovákov odišlo v roku 1947 v rámci výmeny obyvateľstva do Česko-Slovenska</a:t>
            </a:r>
          </a:p>
          <a:p>
            <a:pPr marL="342900" indent="-342900">
              <a:buFontTx/>
              <a:buChar char="-"/>
            </a:pPr>
            <a:r>
              <a:rPr lang="sk-SK" sz="2000" dirty="0" smtClean="0"/>
              <a:t>V šesťdesiatych rokoch 20.storočia zanikli slovenské školy, čím sa ďalej urýchlil proces asimilácie </a:t>
            </a:r>
          </a:p>
        </p:txBody>
      </p:sp>
      <p:pic>
        <p:nvPicPr>
          <p:cNvPr id="2050" name="Picture 2" descr="VÃ½sledok vyhÄ¾adÃ¡vania obrÃ¡zkov pre dopyt sarvaÅ¡ 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7" y="1631497"/>
            <a:ext cx="2720121" cy="32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400" dirty="0" smtClean="0"/>
              <a:t>Pamätihodnosti             mesta :</a:t>
            </a:r>
            <a:endParaRPr lang="sk-SK" sz="3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 smtClean="0"/>
              <a:t>Budova Slovenskej samosprávy </a:t>
            </a:r>
            <a:endParaRPr lang="sk-SK" sz="24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39" y="2060619"/>
            <a:ext cx="3843265" cy="2941165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 smtClean="0"/>
              <a:t>Suchý mlyn </a:t>
            </a:r>
            <a:endParaRPr lang="sk-SK" sz="24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35" y="2228062"/>
            <a:ext cx="3475037" cy="2606277"/>
          </a:xfrm>
        </p:spPr>
      </p:pic>
      <p:sp>
        <p:nvSpPr>
          <p:cNvPr id="9" name="BlokTextu 8"/>
          <p:cNvSpPr txBox="1"/>
          <p:nvPr/>
        </p:nvSpPr>
        <p:spPr>
          <a:xfrm>
            <a:off x="3626285" y="5125792"/>
            <a:ext cx="39078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700" dirty="0" smtClean="0"/>
              <a:t>Slúži vedeniu </a:t>
            </a:r>
            <a:r>
              <a:rPr lang="sk-SK" sz="1700" dirty="0" err="1" smtClean="0"/>
              <a:t>sarvašskej</a:t>
            </a:r>
            <a:r>
              <a:rPr lang="sk-SK" sz="1700" dirty="0" smtClean="0"/>
              <a:t> samosprávy a členom Kultúrneho spolku </a:t>
            </a:r>
            <a:r>
              <a:rPr lang="sk-SK" sz="1700" dirty="0" err="1" smtClean="0"/>
              <a:t>sarvašských</a:t>
            </a:r>
            <a:r>
              <a:rPr lang="sk-SK" sz="1700" dirty="0" smtClean="0"/>
              <a:t> Slovákov ´</a:t>
            </a:r>
            <a:r>
              <a:rPr lang="sk-SK" sz="1700" dirty="0" err="1" smtClean="0"/>
              <a:t>Vernosť´na</a:t>
            </a:r>
            <a:r>
              <a:rPr lang="sk-SK" sz="1700" dirty="0" smtClean="0"/>
              <a:t> rôzne pracovné a spoločenské stretnutia a podujatia.</a:t>
            </a:r>
            <a:endParaRPr lang="sk-SK" sz="1700" dirty="0"/>
          </a:p>
        </p:txBody>
      </p:sp>
      <p:sp>
        <p:nvSpPr>
          <p:cNvPr id="10" name="BlokTextu 9"/>
          <p:cNvSpPr txBox="1"/>
          <p:nvPr/>
        </p:nvSpPr>
        <p:spPr>
          <a:xfrm>
            <a:off x="7895435" y="5001784"/>
            <a:ext cx="347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Postavili ho v roku 1838, mlynské kolesá dávali do pohybu kone a nie voda.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9619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400" dirty="0" smtClean="0"/>
              <a:t>Pamätihodnosti mesta :</a:t>
            </a:r>
            <a:endParaRPr lang="sk-SK" sz="3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 smtClean="0"/>
              <a:t>Starý evanjelický kostol</a:t>
            </a:r>
            <a:endParaRPr lang="sk-SK" sz="2400" dirty="0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52" y="1930400"/>
            <a:ext cx="3018234" cy="4024313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 smtClean="0"/>
              <a:t>Slovenský pamiatkový dom</a:t>
            </a:r>
            <a:endParaRPr lang="sk-SK" sz="24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369714"/>
            <a:ext cx="3834644" cy="2875982"/>
          </a:xfrm>
        </p:spPr>
      </p:pic>
      <p:sp>
        <p:nvSpPr>
          <p:cNvPr id="8" name="BlokTextu 7"/>
          <p:cNvSpPr txBox="1"/>
          <p:nvPr/>
        </p:nvSpPr>
        <p:spPr>
          <a:xfrm>
            <a:off x="7818463" y="5331854"/>
            <a:ext cx="382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Bol postavený v roku 1885</a:t>
            </a:r>
          </a:p>
          <a:p>
            <a:r>
              <a:rPr lang="sk-SK" sz="1600" dirty="0" smtClean="0"/>
              <a:t>Vzácna pamiatka, ktorá približuje život slovenských prisťahovalcov na Dolnej zemi</a:t>
            </a:r>
          </a:p>
          <a:p>
            <a:r>
              <a:rPr lang="sk-SK" sz="1600" dirty="0" smtClean="0"/>
              <a:t>Dom patril rodine Gajdošovej</a:t>
            </a:r>
            <a:endParaRPr lang="sk-SK" sz="1600" dirty="0"/>
          </a:p>
        </p:txBody>
      </p:sp>
      <p:sp>
        <p:nvSpPr>
          <p:cNvPr id="10" name="BlokTextu 9"/>
          <p:cNvSpPr txBox="1"/>
          <p:nvPr/>
        </p:nvSpPr>
        <p:spPr>
          <a:xfrm>
            <a:off x="4018208" y="6078828"/>
            <a:ext cx="316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Bol postavený v rokoch 1786-1788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39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400" dirty="0" smtClean="0"/>
              <a:t>Pamätihodnosti mesta:</a:t>
            </a:r>
            <a:endParaRPr lang="sk-SK" sz="3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 smtClean="0"/>
              <a:t>Pamätná žula</a:t>
            </a:r>
            <a:endParaRPr lang="sk-SK" sz="24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 smtClean="0"/>
              <a:t>Socha Samuela </a:t>
            </a:r>
            <a:r>
              <a:rPr lang="sk-SK" sz="2400" dirty="0" err="1" smtClean="0"/>
              <a:t>Tešedíka</a:t>
            </a:r>
            <a:endParaRPr lang="sk-SK" sz="2400" dirty="0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60" y="1923025"/>
            <a:ext cx="2642140" cy="3766035"/>
          </a:xfrm>
        </p:spPr>
      </p:pic>
      <p:pic>
        <p:nvPicPr>
          <p:cNvPr id="13" name="Zástupný symbol obsahu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2" y="2308541"/>
            <a:ext cx="3950551" cy="2962913"/>
          </a:xfrm>
        </p:spPr>
      </p:pic>
      <p:sp>
        <p:nvSpPr>
          <p:cNvPr id="14" name="BlokTextu 13"/>
          <p:cNvSpPr txBox="1"/>
          <p:nvPr/>
        </p:nvSpPr>
        <p:spPr>
          <a:xfrm>
            <a:off x="3867912" y="5460642"/>
            <a:ext cx="3950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Pomník odhalený v roku 2002 pri príležitosti 280. výročia založenia mesta </a:t>
            </a:r>
            <a:r>
              <a:rPr lang="sk-SK" sz="1600" dirty="0" err="1" smtClean="0"/>
              <a:t>Sarvaš</a:t>
            </a:r>
            <a:endParaRPr lang="sk-SK" sz="1600" dirty="0" smtClean="0"/>
          </a:p>
          <a:p>
            <a:r>
              <a:rPr lang="sk-SK" sz="1600" dirty="0" smtClean="0"/>
              <a:t>Na pamätnej tabuli sú mená prvých kolonistov, </a:t>
            </a:r>
            <a:r>
              <a:rPr lang="sk-SK" sz="1600" dirty="0" err="1" smtClean="0"/>
              <a:t>tkroý</a:t>
            </a:r>
            <a:r>
              <a:rPr lang="sk-SK" sz="1600" dirty="0" smtClean="0"/>
              <a:t> prišli na územie dnešného </a:t>
            </a:r>
            <a:r>
              <a:rPr lang="sk-SK" sz="1600" dirty="0" err="1" smtClean="0"/>
              <a:t>Sarvaša</a:t>
            </a:r>
            <a:r>
              <a:rPr lang="sk-SK" sz="1600" dirty="0" smtClean="0"/>
              <a:t> v roku 1722</a:t>
            </a:r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692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s://scontent.fprg2-1.fna.fbcdn.net/v/t1.15752-9/45568535_352448865329181_7056904955529003008_n.jpg?_nc_cat=107&amp;_nc_ht=scontent.fprg2-1.fna&amp;oh=3c5a76db98e81b811c62d430696c4c96&amp;oe=5C8267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49" y="3989161"/>
            <a:ext cx="4417846" cy="248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content.fprg2-1.fna.fbcdn.net/v/t1.15752-9/45488835_593941151038219_8163540813062602752_n.jpg?_nc_cat=106&amp;_nc_ht=scontent.fprg2-1.fna&amp;oh=3c3768bf6482673c0271b47111d952f3&amp;oe=5C881D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0" y="523350"/>
            <a:ext cx="3348507" cy="59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.fprg2-1.fna.fbcdn.net/v/t1.15752-9/45609700_2221559424790893_6338007557088477184_n.jpg?_nc_cat=101&amp;_nc_ht=scontent.fprg2-1.fna&amp;oh=16a5cfc9554b3654eb137b2b37ca9c5b&amp;oe=5C8A3F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308">
            <a:off x="502276" y="317227"/>
            <a:ext cx="2965181" cy="530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content.fprg2-1.fna.fbcdn.net/v/t1.15752-9/45555485_303406406940829_1959484829145759744_n.jpg?_nc_cat=104&amp;_nc_ht=scontent.fprg2-1.fna&amp;oh=b7e0d90d605091518e10b056c931742d&amp;oe=5C87D7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1" y="3606582"/>
            <a:ext cx="4103621" cy="30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013657" y="282595"/>
            <a:ext cx="59114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0" b="1" dirty="0" smtClean="0">
                <a:solidFill>
                  <a:srgbClr val="00B0F0"/>
                </a:solidFill>
              </a:rPr>
              <a:t>ĎAKUJEME ZA POZORNOSŤ</a:t>
            </a:r>
            <a:endParaRPr lang="sk-SK" sz="7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60</TotalTime>
  <Words>285</Words>
  <Application>Microsoft Office PowerPoint</Application>
  <PresentationFormat>Širokouhlá</PresentationFormat>
  <Paragraphs>32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 2</vt:lpstr>
      <vt:lpstr>Rám</vt:lpstr>
      <vt:lpstr>ERASMUS + HISTÓRIA SARVAŠU </vt:lpstr>
      <vt:lpstr>Prezentácia programu PowerPoint</vt:lpstr>
      <vt:lpstr>Prezentácia programu PowerPoint</vt:lpstr>
      <vt:lpstr>Prezentácia programu PowerPoint</vt:lpstr>
      <vt:lpstr>Prezentácia programu PowerPoint</vt:lpstr>
      <vt:lpstr>Pamätihodnosti             mesta :</vt:lpstr>
      <vt:lpstr>Pamätihodnosti mesta :</vt:lpstr>
      <vt:lpstr>Pamätihodnosti mesta: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HISTÓRIA SARVAŠU</dc:title>
  <dc:creator>Používateľ systému Windows</dc:creator>
  <cp:lastModifiedBy>Používateľ systému Windows</cp:lastModifiedBy>
  <cp:revision>7</cp:revision>
  <dcterms:created xsi:type="dcterms:W3CDTF">2018-11-06T18:18:43Z</dcterms:created>
  <dcterms:modified xsi:type="dcterms:W3CDTF">2018-11-06T19:18:44Z</dcterms:modified>
</cp:coreProperties>
</file>