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70" r:id="rId2"/>
    <p:sldId id="256" r:id="rId3"/>
    <p:sldId id="262" r:id="rId4"/>
    <p:sldId id="259" r:id="rId5"/>
    <p:sldId id="268" r:id="rId6"/>
    <p:sldId id="271" r:id="rId7"/>
    <p:sldId id="285" r:id="rId8"/>
    <p:sldId id="282" r:id="rId9"/>
    <p:sldId id="283" r:id="rId10"/>
    <p:sldId id="284" r:id="rId11"/>
    <p:sldId id="274" r:id="rId12"/>
    <p:sldId id="265" r:id="rId13"/>
    <p:sldId id="264" r:id="rId14"/>
    <p:sldId id="273" r:id="rId15"/>
    <p:sldId id="281" r:id="rId16"/>
    <p:sldId id="276" r:id="rId17"/>
    <p:sldId id="277" r:id="rId18"/>
    <p:sldId id="278" r:id="rId19"/>
    <p:sldId id="266" r:id="rId20"/>
    <p:sldId id="267" r:id="rId21"/>
    <p:sldId id="275" r:id="rId22"/>
    <p:sldId id="269" r:id="rId23"/>
    <p:sldId id="280" r:id="rId24"/>
    <p:sldId id="279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70B4-0A1B-411E-AA2C-B2160623294F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4C892-18EA-4741-981E-FCB4A37B92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82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4C892-18EA-4741-981E-FCB4A37B9264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572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022169-E6F2-495A-B81D-4B4606E45F8B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BF31E0-5D45-4B0D-88EB-FDD82856B9C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316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24736" cy="184938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SZARVAS </a:t>
            </a:r>
            <a:br>
              <a:rPr lang="sk-SK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1.10. – 12.10.2018 </a:t>
            </a:r>
            <a:endParaRPr lang="sk-SK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64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5510335_513235789190803_8291308221738516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1700808"/>
            <a:ext cx="2652736" cy="3536981"/>
          </a:xfrm>
        </p:spPr>
      </p:pic>
      <p:pic>
        <p:nvPicPr>
          <p:cNvPr id="5" name="Obrázok 4" descr="45645070_350086185759753_31035866398851072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2591067" cy="336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kreslena s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14818"/>
            <a:ext cx="5286412" cy="192881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44816" cy="1600200"/>
          </a:xfrm>
        </p:spPr>
        <p:txBody>
          <a:bodyPr/>
          <a:lstStyle/>
          <a:p>
            <a:r>
              <a:rPr lang="sk-SK" dirty="0" smtClean="0"/>
              <a:t>ZAUJÍMAVOSTI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7543800" cy="3886200"/>
          </a:xfrm>
        </p:spPr>
        <p:txBody>
          <a:bodyPr/>
          <a:lstStyle/>
          <a:p>
            <a:r>
              <a:rPr lang="sk-SK" dirty="0" smtClean="0"/>
              <a:t>ZVONENIE – v škole zazvoní 5 minút pred koncom hodiny (15 minútové prestávky)</a:t>
            </a:r>
          </a:p>
          <a:p>
            <a:r>
              <a:rPr lang="sk-SK" dirty="0" smtClean="0"/>
              <a:t>ŠKOLSKÉ TAŠKY – deti si berú šk. tašky domov len niekedy ( učia sa po škole v školskom klube s vychovávateľkou) </a:t>
            </a:r>
          </a:p>
          <a:p>
            <a:r>
              <a:rPr lang="sk-SK" dirty="0" smtClean="0"/>
              <a:t>ŠKOLA- škola je k dispozícii žiakom až do 18:00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9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-35396"/>
            <a:ext cx="6781800" cy="1232148"/>
          </a:xfrm>
        </p:spPr>
        <p:txBody>
          <a:bodyPr/>
          <a:lstStyle/>
          <a:p>
            <a:r>
              <a:rPr lang="sk-SK" dirty="0" smtClean="0"/>
              <a:t>ROZBOR V 4.B TRIEDE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35469"/>
            <a:ext cx="2394048" cy="2802353"/>
          </a:xfrm>
          <a:prstGeom prst="rect">
            <a:avLst/>
          </a:prstGeom>
        </p:spPr>
      </p:pic>
      <p:pic>
        <p:nvPicPr>
          <p:cNvPr id="8" name="Zástupný symbol obsahu 7" descr="45620664_281990022429999_732116323371109580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204864"/>
            <a:ext cx="3399118" cy="2718064"/>
          </a:xfrm>
        </p:spPr>
      </p:pic>
    </p:spTree>
    <p:extLst>
      <p:ext uri="{BB962C8B-B14F-4D97-AF65-F5344CB8AC3E}">
        <p14:creationId xmlns:p14="http://schemas.microsoft.com/office/powerpoint/2010/main" val="2270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45477116_356138418467850_45777297149274357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653136"/>
            <a:ext cx="1874488" cy="14058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6781800" cy="1600200"/>
          </a:xfrm>
        </p:spPr>
        <p:txBody>
          <a:bodyPr/>
          <a:lstStyle/>
          <a:p>
            <a:r>
              <a:rPr lang="sk-SK" dirty="0" smtClean="0"/>
              <a:t>O MATERSKEJ ŠKOLE ...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4392488"/>
          </a:xfrm>
        </p:spPr>
        <p:txBody>
          <a:bodyPr/>
          <a:lstStyle/>
          <a:p>
            <a:r>
              <a:rPr lang="sk-SK" dirty="0"/>
              <a:t>Na prízemí je MŠ, kde deti čakajú ich obľúbené hračky. </a:t>
            </a:r>
          </a:p>
          <a:p>
            <a:r>
              <a:rPr lang="sk-SK" dirty="0"/>
              <a:t>V miestnostiach sú maličké stoličky, stoly a poličky.</a:t>
            </a:r>
          </a:p>
          <a:p>
            <a:r>
              <a:rPr lang="sk-SK" dirty="0"/>
              <a:t>Steny zdobia krásne obrázky od detí.</a:t>
            </a:r>
          </a:p>
          <a:p>
            <a:r>
              <a:rPr lang="sk-SK" dirty="0"/>
              <a:t>Najkrajšia je telocvičňa, tam sa deti cítia najlepšie.</a:t>
            </a:r>
          </a:p>
          <a:p>
            <a:r>
              <a:rPr lang="sk-SK" dirty="0"/>
              <a:t>Veľkou výhodou je, že deti môžu z tried vyjsť hneď na dvor, kde ich čaká ďalšia zábava na </a:t>
            </a:r>
            <a:r>
              <a:rPr lang="sk-SK" dirty="0" err="1"/>
              <a:t>preliezkach</a:t>
            </a:r>
            <a:r>
              <a:rPr lang="sk-SK" dirty="0"/>
              <a:t>.</a:t>
            </a:r>
          </a:p>
          <a:p>
            <a:r>
              <a:rPr lang="sk-SK" dirty="0"/>
              <a:t>V zlom počasí na nich čaká drevený domček kde tiež trávia čas pri pobyte vonku. </a:t>
            </a:r>
          </a:p>
          <a:p>
            <a:endParaRPr lang="sk-SK" dirty="0"/>
          </a:p>
        </p:txBody>
      </p:sp>
      <p:sp>
        <p:nvSpPr>
          <p:cNvPr id="12290" name="AutoShape 2" descr="VÃ½sledok vyhÄ¾adÃ¡vania obrÃ¡zkov pre dopyt kreslena s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3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692696"/>
            <a:ext cx="7543800" cy="3886200"/>
          </a:xfrm>
        </p:spPr>
        <p:txBody>
          <a:bodyPr/>
          <a:lstStyle/>
          <a:p>
            <a:r>
              <a:rPr lang="sk-SK" dirty="0" smtClean="0"/>
              <a:t>V MŠ sa nachádzajú 4 triedy ( </a:t>
            </a:r>
            <a:r>
              <a:rPr lang="sk-SK" dirty="0" err="1" smtClean="0"/>
              <a:t>slnečníci</a:t>
            </a:r>
            <a:r>
              <a:rPr lang="sk-SK" dirty="0" smtClean="0"/>
              <a:t>, rybičky, macko PU, ježkovia) </a:t>
            </a:r>
          </a:p>
          <a:p>
            <a:r>
              <a:rPr lang="sk-SK" dirty="0" smtClean="0"/>
              <a:t>Zaujímavosťou bolo, že deti mali vlastné značky, ktoré ich reprezentovali </a:t>
            </a:r>
          </a:p>
          <a:p>
            <a:r>
              <a:rPr lang="sk-SK" dirty="0" smtClean="0"/>
              <a:t>V triedach sa striedali dve pani učiteľky </a:t>
            </a:r>
          </a:p>
          <a:p>
            <a:r>
              <a:rPr lang="sk-SK" dirty="0" smtClean="0"/>
              <a:t>Pri triedach sa nachádzali aj pekne vyzdobené </a:t>
            </a:r>
            <a:r>
              <a:rPr lang="sk-SK" dirty="0" err="1" smtClean="0"/>
              <a:t>umývárne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3" y="3861048"/>
            <a:ext cx="1986272" cy="21434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5" y="3868747"/>
            <a:ext cx="1808825" cy="213573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8747"/>
            <a:ext cx="2898924" cy="20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07392"/>
            <a:ext cx="2880320" cy="43471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14" y="1207392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7939"/>
            <a:ext cx="2668952" cy="3627784"/>
          </a:xfrm>
        </p:spPr>
      </p:pic>
      <p:pic>
        <p:nvPicPr>
          <p:cNvPr id="6" name="Obrázok 5" descr="45496754_447723915751613_26839977427069829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507939"/>
            <a:ext cx="280831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439226"/>
            <a:ext cx="2742921" cy="3657228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39226"/>
            <a:ext cx="2742921" cy="36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781800" cy="1600200"/>
          </a:xfrm>
        </p:spPr>
        <p:txBody>
          <a:bodyPr>
            <a:noAutofit/>
          </a:bodyPr>
          <a:lstStyle/>
          <a:p>
            <a:r>
              <a:rPr lang="sk-SK" sz="3200" dirty="0" smtClean="0"/>
              <a:t>Pre deti sme si pripravili pestrý program. </a:t>
            </a:r>
            <a:br>
              <a:rPr lang="sk-SK" sz="3200" dirty="0" smtClean="0"/>
            </a:br>
            <a:r>
              <a:rPr lang="sk-SK" sz="3200" dirty="0" smtClean="0"/>
              <a:t>Hrali sme na flaute, spievali či hrali divadlo 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3" y="2682543"/>
            <a:ext cx="3373128" cy="2371016"/>
          </a:xfrm>
        </p:spPr>
      </p:pic>
      <p:pic>
        <p:nvPicPr>
          <p:cNvPr id="6" name="Obrázok 5" descr="45403614_189867761925566_36561223885353123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2677277"/>
            <a:ext cx="3168352" cy="23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6" y="598010"/>
            <a:ext cx="2736304" cy="205222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8" y="3112120"/>
            <a:ext cx="2258355" cy="24595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16148"/>
            <a:ext cx="3473536" cy="25618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24" y="3654828"/>
            <a:ext cx="2594174" cy="19168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84880"/>
            <a:ext cx="2231255" cy="19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543800" cy="936104"/>
          </a:xfrm>
        </p:spPr>
        <p:txBody>
          <a:bodyPr>
            <a:noAutofit/>
          </a:bodyPr>
          <a:lstStyle/>
          <a:p>
            <a:r>
              <a:rPr lang="sk-SK" sz="6000" dirty="0" smtClean="0"/>
              <a:t>SLOVENSKÁ ZÁKLADNÁ ŠKOLA, MATERSKÁ ŠKOLA A ŽIACKY DOMOV 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3500462" cy="2736304"/>
          </a:xfrm>
        </p:spPr>
        <p:txBody>
          <a:bodyPr>
            <a:normAutofit fontScale="85000" lnSpcReduction="20000"/>
          </a:bodyPr>
          <a:lstStyle/>
          <a:p>
            <a:r>
              <a:rPr lang="sk-SK" sz="3300" dirty="0" smtClean="0"/>
              <a:t>Petra </a:t>
            </a:r>
            <a:r>
              <a:rPr lang="sk-SK" sz="3300" dirty="0" err="1" smtClean="0"/>
              <a:t>Babiaková</a:t>
            </a:r>
            <a:endParaRPr lang="sk-SK" sz="3300" dirty="0" smtClean="0"/>
          </a:p>
          <a:p>
            <a:r>
              <a:rPr lang="sk-SK" sz="3300" dirty="0" smtClean="0"/>
              <a:t>Tamara </a:t>
            </a:r>
            <a:r>
              <a:rPr lang="sk-SK" sz="3300" dirty="0" err="1" smtClean="0"/>
              <a:t>Gažúrová</a:t>
            </a:r>
            <a:endParaRPr lang="sk-SK" sz="3300" dirty="0" smtClean="0"/>
          </a:p>
          <a:p>
            <a:r>
              <a:rPr lang="sk-SK" sz="3300" dirty="0" smtClean="0"/>
              <a:t>Nikola </a:t>
            </a:r>
            <a:r>
              <a:rPr lang="sk-SK" sz="3300" dirty="0" err="1" smtClean="0"/>
              <a:t>Hazuchová</a:t>
            </a:r>
            <a:endParaRPr lang="sk-SK" sz="3300" dirty="0" smtClean="0"/>
          </a:p>
          <a:p>
            <a:endParaRPr lang="sk-SK" dirty="0"/>
          </a:p>
          <a:p>
            <a:r>
              <a:rPr lang="sk-SK" dirty="0"/>
              <a:t> </a:t>
            </a:r>
            <a:r>
              <a:rPr lang="sk-SK" dirty="0" smtClean="0"/>
              <a:t>               </a:t>
            </a:r>
            <a:r>
              <a:rPr lang="sk-SK" sz="6000" dirty="0" smtClean="0"/>
              <a:t>ERASMUS </a:t>
            </a:r>
            <a:endParaRPr lang="sk-SK" sz="6000" dirty="0"/>
          </a:p>
        </p:txBody>
      </p:sp>
      <p:sp>
        <p:nvSpPr>
          <p:cNvPr id="7" name="Plus 6"/>
          <p:cNvSpPr/>
          <p:nvPr/>
        </p:nvSpPr>
        <p:spPr>
          <a:xfrm>
            <a:off x="3714744" y="5000636"/>
            <a:ext cx="642942" cy="684348"/>
          </a:xfrm>
          <a:prstGeom prst="mathPlus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45645856_348911349003505_36312973444204462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01008"/>
            <a:ext cx="2280886" cy="17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4" y="1844824"/>
            <a:ext cx="2308076" cy="3077435"/>
          </a:xfr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85" y="1844824"/>
            <a:ext cx="2327516" cy="3212976"/>
          </a:xfrm>
          <a:prstGeom prst="rect">
            <a:avLst/>
          </a:prstGeom>
        </p:spPr>
      </p:pic>
      <p:pic>
        <p:nvPicPr>
          <p:cNvPr id="5" name="Obrázok 4" descr="45474934_2820208728004957_5867140074700800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844824"/>
            <a:ext cx="2305725" cy="31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4464496" cy="3348372"/>
          </a:xfrm>
        </p:spPr>
      </p:pic>
      <p:sp>
        <p:nvSpPr>
          <p:cNvPr id="5" name="BlokTextu 4"/>
          <p:cNvSpPr txBox="1"/>
          <p:nvPr/>
        </p:nvSpPr>
        <p:spPr>
          <a:xfrm>
            <a:off x="1187624" y="564588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 TAKTO SME CVIČILI ... 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42842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ŽIACKY DOMOV (KOLLÉGIUM)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2132856"/>
            <a:ext cx="7543800" cy="3886200"/>
          </a:xfrm>
        </p:spPr>
        <p:txBody>
          <a:bodyPr/>
          <a:lstStyle/>
          <a:p>
            <a:r>
              <a:rPr lang="sk-SK" dirty="0" smtClean="0"/>
              <a:t>Nachádza sa v priestoroch školy </a:t>
            </a:r>
          </a:p>
          <a:p>
            <a:r>
              <a:rPr lang="sk-SK" dirty="0" smtClean="0"/>
              <a:t>Žiacky domov tvoria dve poschodia, s niekoľkými izbami, kde sa deti zdržiavajú len podvečer </a:t>
            </a:r>
          </a:p>
          <a:p>
            <a:r>
              <a:rPr lang="sk-SK" dirty="0" smtClean="0"/>
              <a:t>Pred niekoľkými rokmi bol žiacky domov pre viac ako sto detí, no dnes už len pre 24 deti </a:t>
            </a:r>
          </a:p>
          <a:p>
            <a:r>
              <a:rPr lang="sk-SK" dirty="0" smtClean="0"/>
              <a:t>Aktuálne sa v žiackom domove zdržiava 9 detí zo sociálne slabších rodín </a:t>
            </a:r>
          </a:p>
          <a:p>
            <a:r>
              <a:rPr lang="sk-SK" dirty="0" smtClean="0"/>
              <a:t>Škola pomohla aj deťom, ktoré nenavštevujú túto školu a poskytla im možnosť bývať v tomto </a:t>
            </a:r>
            <a:r>
              <a:rPr lang="sk-SK" dirty="0" err="1" smtClean="0"/>
              <a:t>žiacokom</a:t>
            </a:r>
            <a:r>
              <a:rPr lang="sk-SK" dirty="0" smtClean="0"/>
              <a:t> domove</a:t>
            </a:r>
          </a:p>
        </p:txBody>
      </p:sp>
    </p:spTree>
    <p:extLst>
      <p:ext uri="{BB962C8B-B14F-4D97-AF65-F5344CB8AC3E}">
        <p14:creationId xmlns:p14="http://schemas.microsoft.com/office/powerpoint/2010/main" val="36917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517232"/>
            <a:ext cx="6781800" cy="59208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 ŽIACKOM DOMOVE ... </a:t>
            </a:r>
            <a:endParaRPr lang="sk-SK" sz="2800" dirty="0"/>
          </a:p>
        </p:txBody>
      </p:sp>
      <p:pic>
        <p:nvPicPr>
          <p:cNvPr id="5" name="Zástupný symbol obsahu 4" descr="45614031_336582543556858_5622374226418728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844824"/>
            <a:ext cx="4439859" cy="3329894"/>
          </a:xfrm>
        </p:spPr>
      </p:pic>
    </p:spTree>
    <p:extLst>
      <p:ext uri="{BB962C8B-B14F-4D97-AF65-F5344CB8AC3E}">
        <p14:creationId xmlns:p14="http://schemas.microsoft.com/office/powerpoint/2010/main" val="19103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ĎAKUJEME ZA POZORNOSŤ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04" y="1916832"/>
            <a:ext cx="4954656" cy="3330370"/>
          </a:xfrm>
        </p:spPr>
      </p:pic>
    </p:spTree>
    <p:extLst>
      <p:ext uri="{BB962C8B-B14F-4D97-AF65-F5344CB8AC3E}">
        <p14:creationId xmlns:p14="http://schemas.microsoft.com/office/powerpoint/2010/main" val="19175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071546"/>
            <a:ext cx="8496944" cy="4320480"/>
          </a:xfrm>
        </p:spPr>
        <p:txBody>
          <a:bodyPr>
            <a:normAutofit fontScale="25000" lnSpcReduction="20000"/>
          </a:bodyPr>
          <a:lstStyle/>
          <a:p>
            <a:r>
              <a:rPr lang="sk-SK" sz="11200" dirty="0" smtClean="0"/>
              <a:t>Škola a škôlka sa nachádza na </a:t>
            </a:r>
            <a:r>
              <a:rPr lang="sk-SK" sz="11200" dirty="0" err="1" smtClean="0"/>
              <a:t>Szabadság</a:t>
            </a:r>
            <a:r>
              <a:rPr lang="sk-SK" sz="11200" dirty="0" smtClean="0"/>
              <a:t> ulici v </a:t>
            </a:r>
            <a:r>
              <a:rPr lang="sk-SK" sz="11200" dirty="0" err="1" smtClean="0"/>
              <a:t>Szarvasi</a:t>
            </a:r>
            <a:r>
              <a:rPr lang="sk-SK" sz="11200" dirty="0" smtClean="0"/>
              <a:t>. </a:t>
            </a:r>
          </a:p>
          <a:p>
            <a:r>
              <a:rPr lang="sk-SK" sz="11200" dirty="0" smtClean="0"/>
              <a:t>Vyučovanie prebieha v maďarskom, slovenskom a anglickom jazyku,</a:t>
            </a:r>
          </a:p>
          <a:p>
            <a:r>
              <a:rPr lang="sk-SK" sz="11200" dirty="0" smtClean="0"/>
              <a:t>Škola je veľmi pekná , má veľké priestory a môžeme ju zaradiť medzi moderné školy </a:t>
            </a:r>
          </a:p>
          <a:p>
            <a:r>
              <a:rPr lang="sk-SK" sz="11200" dirty="0" smtClean="0"/>
              <a:t>Škola má 344 žiakov ( od 1. ročníka do 8.ročníka)</a:t>
            </a:r>
          </a:p>
          <a:p>
            <a:r>
              <a:rPr lang="sk-SK" sz="11200" dirty="0" smtClean="0"/>
              <a:t>Materskú školu navštevuje 106 detí ( od 3 do 6 rokov)</a:t>
            </a:r>
          </a:p>
          <a:p>
            <a:r>
              <a:rPr lang="sk-SK" sz="11200" dirty="0" smtClean="0"/>
              <a:t>Ku škole patrí aj školský dvor s drevenými hračkami a ihriskom </a:t>
            </a:r>
          </a:p>
          <a:p>
            <a:r>
              <a:rPr lang="sk-SK" sz="11200" dirty="0" smtClean="0"/>
              <a:t>Zdobia ho drevené sochy zhotovené žiakmi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4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sk-SK" dirty="0" smtClean="0"/>
              <a:t>HISTÓRIA ŠKOLY...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3606552" cy="3589859"/>
          </a:xfrm>
        </p:spPr>
        <p:txBody>
          <a:bodyPr>
            <a:noAutofit/>
          </a:bodyPr>
          <a:lstStyle/>
          <a:p>
            <a:r>
              <a:rPr lang="sk-SK" sz="2000" dirty="0" smtClean="0"/>
              <a:t>Založená v roku 1949 </a:t>
            </a:r>
          </a:p>
          <a:p>
            <a:r>
              <a:rPr lang="sk-SK" sz="2000" dirty="0" smtClean="0"/>
              <a:t>Vyučovacím jazykom bola slovenčina, neskôr sa pomaďarčila a tak vznikla dvojjazyčná škola</a:t>
            </a:r>
          </a:p>
          <a:p>
            <a:r>
              <a:rPr lang="sk-SK" sz="2000" dirty="0" smtClean="0"/>
              <a:t>V roku 1992 sa okrem školy zrekonštruovala aj MŠ, ktorá nebola v tom období tak viditeľná ako dnes </a:t>
            </a:r>
          </a:p>
          <a:p>
            <a:r>
              <a:rPr lang="sk-SK" sz="2000" dirty="0" smtClean="0"/>
              <a:t>Ďalším veľkým úspechom bola podpora od štátu, kedy škola aj škôlka dostala finančnú podporu a zrekonštruovala interiérové a exteriérové priestory 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2520280" cy="3360374"/>
          </a:xfrm>
        </p:spPr>
      </p:pic>
    </p:spTree>
    <p:extLst>
      <p:ext uri="{BB962C8B-B14F-4D97-AF65-F5344CB8AC3E}">
        <p14:creationId xmlns:p14="http://schemas.microsoft.com/office/powerpoint/2010/main" val="35752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6781800" cy="1600200"/>
          </a:xfrm>
        </p:spPr>
        <p:txBody>
          <a:bodyPr/>
          <a:lstStyle/>
          <a:p>
            <a:r>
              <a:rPr lang="sk-SK" dirty="0" smtClean="0"/>
              <a:t>O ŠKOLE ...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76872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Škola sa nachádza v centre mesta </a:t>
            </a:r>
          </a:p>
          <a:p>
            <a:r>
              <a:rPr lang="sk-SK" dirty="0"/>
              <a:t>Má 3 vchody </a:t>
            </a:r>
          </a:p>
          <a:p>
            <a:r>
              <a:rPr lang="sk-SK" dirty="0"/>
              <a:t>Hlavný vchod zdobí socha </a:t>
            </a:r>
            <a:r>
              <a:rPr lang="sk-SK" dirty="0" err="1"/>
              <a:t>M.R.Štefánika</a:t>
            </a:r>
            <a:endParaRPr lang="sk-SK" dirty="0"/>
          </a:p>
          <a:p>
            <a:r>
              <a:rPr lang="sk-SK" dirty="0"/>
              <a:t>Všetci žiaci sa zdržujú najradšej na školskom dvore </a:t>
            </a:r>
          </a:p>
          <a:p>
            <a:r>
              <a:rPr lang="sk-SK" dirty="0"/>
              <a:t>Prvého septembra na slávnostnom otvorení šk. roka zasadili lipu, ktorá pripomína, že škola patrí od tohto šk. roka pod správu Celoštátnej slovenskej samosprávy </a:t>
            </a:r>
          </a:p>
          <a:p>
            <a:r>
              <a:rPr lang="sk-SK" dirty="0" smtClean="0"/>
              <a:t>Na školskom dvore je vyhradený priestor pre mladšie a staršie deti </a:t>
            </a:r>
          </a:p>
          <a:p>
            <a:r>
              <a:rPr lang="sk-SK" dirty="0" smtClean="0"/>
              <a:t>Na školskom dvore deti trávia aj niektoré vyučovacie hodiny </a:t>
            </a:r>
          </a:p>
          <a:p>
            <a:r>
              <a:rPr lang="sk-SK" dirty="0" smtClean="0"/>
              <a:t>V škole sa nachádza aj veľká jedáleň kde sa občas konajú aj rôzne besedy </a:t>
            </a: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22" y="764704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908720"/>
            <a:ext cx="7543800" cy="4680520"/>
          </a:xfrm>
        </p:spPr>
        <p:txBody>
          <a:bodyPr>
            <a:normAutofit/>
          </a:bodyPr>
          <a:lstStyle/>
          <a:p>
            <a:r>
              <a:rPr lang="sk-SK" dirty="0" smtClean="0"/>
              <a:t>Podľa osnov by sa malo v tejto škole vyučovať 50% slovenského jazyka, no nie vždy to tak je </a:t>
            </a:r>
          </a:p>
          <a:p>
            <a:r>
              <a:rPr lang="sk-SK" dirty="0" smtClean="0"/>
              <a:t>V slovenskom jazyku sa vyučujú tieto predmety:  </a:t>
            </a:r>
          </a:p>
          <a:p>
            <a:r>
              <a:rPr lang="sk-SK" dirty="0" smtClean="0"/>
              <a:t>   - kreslenie, spev, technika, zemepis, dejepis, biológia, chémia </a:t>
            </a:r>
          </a:p>
          <a:p>
            <a:r>
              <a:rPr lang="sk-SK" dirty="0" smtClean="0"/>
              <a:t>Majú 5 hodín telesnej výchovy do týždňa</a:t>
            </a:r>
          </a:p>
          <a:p>
            <a:r>
              <a:rPr lang="sk-SK" dirty="0" smtClean="0"/>
              <a:t>V 8.ročníku žiaci musia vykonať jazykovú skúšku zo slovenského jazyka</a:t>
            </a:r>
          </a:p>
          <a:p>
            <a:r>
              <a:rPr lang="sk-SK" dirty="0" smtClean="0"/>
              <a:t>V priemere skúšku úspešne zvládne 50% žiakov</a:t>
            </a:r>
          </a:p>
          <a:p>
            <a:r>
              <a:rPr lang="sk-SK" dirty="0" smtClean="0"/>
              <a:t>Deti majú možnosť vykonať skúšku aj prípravne </a:t>
            </a:r>
          </a:p>
        </p:txBody>
      </p:sp>
    </p:spTree>
    <p:extLst>
      <p:ext uri="{BB962C8B-B14F-4D97-AF65-F5344CB8AC3E}">
        <p14:creationId xmlns:p14="http://schemas.microsoft.com/office/powerpoint/2010/main" val="27368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5555758_517150708690525_2489053635317596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9574" y="3356992"/>
            <a:ext cx="2696555" cy="2022417"/>
          </a:xfrm>
        </p:spPr>
      </p:pic>
      <p:pic>
        <p:nvPicPr>
          <p:cNvPr id="5" name="Obrázok 4" descr="45565133_2157388570974152_20621951752785100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356992"/>
            <a:ext cx="2545771" cy="1909328"/>
          </a:xfrm>
          <a:prstGeom prst="rect">
            <a:avLst/>
          </a:prstGeom>
        </p:spPr>
      </p:pic>
      <p:pic>
        <p:nvPicPr>
          <p:cNvPr id="6" name="Obrázok 5" descr="45794997_2244821365799028_47610192352855982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836712"/>
            <a:ext cx="2359702" cy="176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0"/>
            <a:ext cx="6781800" cy="1600200"/>
          </a:xfrm>
        </p:spPr>
        <p:txBody>
          <a:bodyPr/>
          <a:lstStyle/>
          <a:p>
            <a:r>
              <a:rPr lang="sk-SK" dirty="0" smtClean="0"/>
              <a:t>ZAUJALO NÁS ...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1785926"/>
            <a:ext cx="7543800" cy="450059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 príchode do žiackeho domova, v ktorom sme bývali počas praxe nám jedna s pani učiteliek ukázala niečo veľmi zaujímavé </a:t>
            </a:r>
          </a:p>
          <a:p>
            <a:r>
              <a:rPr lang="sk-SK" dirty="0" smtClean="0"/>
              <a:t>Nová učebná metóda s názvom ESCAPE ROOM</a:t>
            </a:r>
          </a:p>
          <a:p>
            <a:r>
              <a:rPr lang="sk-SK" dirty="0" smtClean="0"/>
              <a:t>Tieto miestnosti sa nachádzali v priestoroch školského domova </a:t>
            </a:r>
          </a:p>
          <a:p>
            <a:r>
              <a:rPr lang="sk-SK" dirty="0" smtClean="0"/>
              <a:t>Úlohy v týchto priestoroch deti plnia s pomocou hračiek, skladačiek, stavebníc a iných zaujímavých predmetov</a:t>
            </a:r>
          </a:p>
          <a:p>
            <a:r>
              <a:rPr lang="sk-SK" dirty="0" smtClean="0"/>
              <a:t>Zameranie je rôznorodé ale ide najmä o predmety, ktoré sa vyučujú na tejto škole ( zemepis, dejepis, matematika...) </a:t>
            </a:r>
          </a:p>
          <a:p>
            <a:r>
              <a:rPr lang="sk-SK" dirty="0" smtClean="0"/>
              <a:t>Úlohy sú zamerané pre deti na druhom stupni ZŠ</a:t>
            </a:r>
          </a:p>
          <a:p>
            <a:r>
              <a:rPr lang="sk-SK" dirty="0" smtClean="0"/>
              <a:t>Deti majú stále pod dohľadom pani učiteľky, ktoré komunikujú  s deťmi cez mikrofón a sledujú ich na kamere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5500569_346753046074529_56935955989140602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1654470"/>
            <a:ext cx="2360846" cy="3147795"/>
          </a:xfrm>
        </p:spPr>
      </p:pic>
      <p:pic>
        <p:nvPicPr>
          <p:cNvPr id="5" name="Obrázok 4" descr="45539896_318577858972691_88077384910236549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7"/>
            <a:ext cx="2448272" cy="305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281</TotalTime>
  <Words>694</Words>
  <Application>Microsoft Office PowerPoint</Application>
  <PresentationFormat>Prezentácia na obrazovke (4:3)</PresentationFormat>
  <Paragraphs>70</Paragraphs>
  <Slides>24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Impact</vt:lpstr>
      <vt:lpstr>Times New Roman</vt:lpstr>
      <vt:lpstr>NewsPrint</vt:lpstr>
      <vt:lpstr>SZARVAS  1.10. – 12.10.2018 </vt:lpstr>
      <vt:lpstr>SLOVENSKÁ ZÁKLADNÁ ŠKOLA, MATERSKÁ ŠKOLA A ŽIACKY DOMOV </vt:lpstr>
      <vt:lpstr>Prezentácia programu PowerPoint</vt:lpstr>
      <vt:lpstr>HISTÓRIA ŠKOLY... </vt:lpstr>
      <vt:lpstr>O ŠKOLE ... </vt:lpstr>
      <vt:lpstr>Prezentácia programu PowerPoint</vt:lpstr>
      <vt:lpstr>Prezentácia programu PowerPoint</vt:lpstr>
      <vt:lpstr>ZAUJALO NÁS ... </vt:lpstr>
      <vt:lpstr>Prezentácia programu PowerPoint</vt:lpstr>
      <vt:lpstr>Prezentácia programu PowerPoint</vt:lpstr>
      <vt:lpstr>ZAUJÍMAVOSTI </vt:lpstr>
      <vt:lpstr>ROZBOR V 4.B TRIEDE</vt:lpstr>
      <vt:lpstr>O MATERSKEJ ŠKOLE ... </vt:lpstr>
      <vt:lpstr>Prezentácia programu PowerPoint</vt:lpstr>
      <vt:lpstr>Prezentácia programu PowerPoint</vt:lpstr>
      <vt:lpstr>Prezentácia programu PowerPoint</vt:lpstr>
      <vt:lpstr>Prezentácia programu PowerPoint</vt:lpstr>
      <vt:lpstr>Pre deti sme si pripravili pestrý program.  Hrali sme na flaute, spievali či hrali divadlo </vt:lpstr>
      <vt:lpstr>Prezentácia programu PowerPoint</vt:lpstr>
      <vt:lpstr>Prezentácia programu PowerPoint</vt:lpstr>
      <vt:lpstr>Prezentácia programu PowerPoint</vt:lpstr>
      <vt:lpstr>ŽIACKY DOMOV (KOLLÉGIUM) </vt:lpstr>
      <vt:lpstr>V ŽIACKOM DOMOVE ... </vt:lpstr>
      <vt:lpstr>ĎAKUJEME ZA POZORNOSŤ </vt:lpstr>
    </vt:vector>
  </TitlesOfParts>
  <Company>UIPS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SZARVAS  1.10.-12.10.2018</dc:title>
  <dc:creator>ferro</dc:creator>
  <cp:lastModifiedBy>admin</cp:lastModifiedBy>
  <cp:revision>30</cp:revision>
  <dcterms:created xsi:type="dcterms:W3CDTF">2018-11-06T08:43:02Z</dcterms:created>
  <dcterms:modified xsi:type="dcterms:W3CDTF">2018-12-11T09:25:44Z</dcterms:modified>
</cp:coreProperties>
</file>