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9" r:id="rId4"/>
    <p:sldId id="258" r:id="rId5"/>
    <p:sldId id="257" r:id="rId6"/>
    <p:sldId id="260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62" r:id="rId16"/>
    <p:sldId id="263" r:id="rId17"/>
    <p:sldId id="264" r:id="rId18"/>
    <p:sldId id="275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89E91-380A-4439-B9D5-1E6FB08CE9C3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07815-2D09-491A-B1AE-E4689FE0E63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2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1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9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Prax z nás robí majstrov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 err="1" smtClean="0"/>
              <a:t>Gillingham</a:t>
            </a:r>
            <a:r>
              <a:rPr lang="sk-SK" b="1" dirty="0" smtClean="0"/>
              <a:t> – škôlka Happy </a:t>
            </a:r>
            <a:r>
              <a:rPr lang="sk-SK" b="1" dirty="0" err="1"/>
              <a:t>B</a:t>
            </a:r>
            <a:r>
              <a:rPr lang="sk-SK" b="1" dirty="0" err="1" smtClean="0"/>
              <a:t>unnies</a:t>
            </a:r>
            <a:endParaRPr lang="sk-SK" b="1" dirty="0" smtClean="0"/>
          </a:p>
          <a:p>
            <a:r>
              <a:rPr lang="sk-SK" b="1" dirty="0" smtClean="0"/>
              <a:t>Začiatok praxe: </a:t>
            </a:r>
            <a:r>
              <a:rPr lang="sk-SK" dirty="0" smtClean="0"/>
              <a:t>24.4.2019</a:t>
            </a:r>
          </a:p>
          <a:p>
            <a:r>
              <a:rPr lang="sk-SK" b="1" dirty="0" smtClean="0"/>
              <a:t>Koniec praxe: </a:t>
            </a:r>
            <a:r>
              <a:rPr lang="sk-SK" dirty="0" smtClean="0"/>
              <a:t>7.5.2019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erazmus-logo.png"/>
          <p:cNvPicPr>
            <a:picLocks noChangeAspect="1"/>
          </p:cNvPicPr>
          <p:nvPr/>
        </p:nvPicPr>
        <p:blipFill>
          <a:blip r:embed="rId2"/>
          <a:srcRect l="10156" t="26585" r="9375" b="24244"/>
          <a:stretch>
            <a:fillRect/>
          </a:stretch>
        </p:blipFill>
        <p:spPr>
          <a:xfrm>
            <a:off x="285720" y="4786322"/>
            <a:ext cx="4204637" cy="1714512"/>
          </a:xfrm>
          <a:prstGeom prst="rect">
            <a:avLst/>
          </a:prstGeom>
        </p:spPr>
      </p:pic>
      <p:pic>
        <p:nvPicPr>
          <p:cNvPr id="5" name="Obrázok 4" descr="Europe-union-flag-988x5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000372"/>
            <a:ext cx="4450083" cy="2490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0190430_144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87645" y="901878"/>
            <a:ext cx="6643710" cy="4982783"/>
          </a:xfrm>
          <a:prstGeom prst="rect">
            <a:avLst/>
          </a:prstGeom>
        </p:spPr>
      </p:pic>
      <p:pic>
        <p:nvPicPr>
          <p:cNvPr id="6" name="Obrázok 5" descr="20190430_1451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ok 6" descr="20190430_144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83444" y="869138"/>
            <a:ext cx="6762798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0190501_102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ok 4" descr="20190501_1031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ok 5" descr="20190501_102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71555" y="857250"/>
            <a:ext cx="6858002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20190503_124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</a:t>
            </a:r>
            <a:r>
              <a:rPr lang="sk-SK" b="1" dirty="0" smtClean="0"/>
              <a:t>aše prvýkrát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dirty="0" smtClean="0"/>
              <a:t>-Let</a:t>
            </a:r>
            <a:r>
              <a:rPr lang="sk-SK" dirty="0"/>
              <a:t> </a:t>
            </a:r>
            <a:r>
              <a:rPr lang="sk-SK" dirty="0" smtClean="0"/>
              <a:t>– turbulencia, prehliadka</a:t>
            </a:r>
          </a:p>
          <a:p>
            <a:pPr>
              <a:buNone/>
            </a:pPr>
            <a:r>
              <a:rPr lang="sk-SK" dirty="0" smtClean="0"/>
              <a:t>-more - čajky</a:t>
            </a:r>
          </a:p>
          <a:p>
            <a:pPr>
              <a:buNone/>
            </a:pPr>
            <a:r>
              <a:rPr lang="sk-SK" dirty="0" smtClean="0"/>
              <a:t>-Anglicko, anglické počasie</a:t>
            </a:r>
          </a:p>
          <a:p>
            <a:pPr>
              <a:buNone/>
            </a:pPr>
            <a:r>
              <a:rPr lang="sk-SK" dirty="0" smtClean="0"/>
              <a:t>-Londýn – metro, </a:t>
            </a:r>
            <a:r>
              <a:rPr lang="sk-SK" dirty="0" err="1" smtClean="0"/>
              <a:t>doubledecker</a:t>
            </a:r>
            <a:r>
              <a:rPr lang="sk-SK" dirty="0" smtClean="0"/>
              <a:t>, pamiatky, veveričky</a:t>
            </a:r>
          </a:p>
          <a:p>
            <a:pPr>
              <a:buNone/>
            </a:pPr>
            <a:r>
              <a:rPr lang="sk-SK" dirty="0" smtClean="0"/>
              <a:t>-anglický ľudia</a:t>
            </a:r>
          </a:p>
          <a:p>
            <a:pPr>
              <a:buNone/>
            </a:pPr>
            <a:r>
              <a:rPr lang="sk-SK" dirty="0" smtClean="0"/>
              <a:t>-</a:t>
            </a:r>
            <a:r>
              <a:rPr lang="sk-SK" dirty="0" err="1" smtClean="0"/>
              <a:t>jumping</a:t>
            </a:r>
            <a:r>
              <a:rPr lang="sk-SK" dirty="0" smtClean="0"/>
              <a:t> </a:t>
            </a:r>
            <a:r>
              <a:rPr lang="sk-SK" dirty="0" err="1" smtClean="0"/>
              <a:t>arena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-práčovňa</a:t>
            </a:r>
          </a:p>
          <a:p>
            <a:pPr>
              <a:buNone/>
            </a:pPr>
            <a:r>
              <a:rPr lang="sk-SK" dirty="0" smtClean="0"/>
              <a:t>-učenie v anglickej škôlke</a:t>
            </a:r>
          </a:p>
          <a:p>
            <a:pPr>
              <a:buNone/>
            </a:pPr>
            <a:r>
              <a:rPr lang="sk-SK" dirty="0" smtClean="0"/>
              <a:t>-práca s integrovanými deťmi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928934"/>
            <a:ext cx="8229600" cy="1143000"/>
          </a:xfrm>
        </p:spPr>
        <p:txBody>
          <a:bodyPr>
            <a:noAutofit/>
          </a:bodyPr>
          <a:lstStyle/>
          <a:p>
            <a:r>
              <a:rPr lang="sk-SK" sz="9600" b="1" dirty="0" smtClean="0"/>
              <a:t>Naše zážitky</a:t>
            </a:r>
            <a:endParaRPr lang="sk-SK" sz="9600" b="1" dirty="0"/>
          </a:p>
        </p:txBody>
      </p:sp>
      <p:pic>
        <p:nvPicPr>
          <p:cNvPr id="6" name="Obrázok 5" descr="65278834_2435730929824837_263232899407832678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ok 6" descr="IMG_20190424_063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3851031" cy="6858000"/>
          </a:xfrm>
          <a:prstGeom prst="rect">
            <a:avLst/>
          </a:prstGeom>
        </p:spPr>
      </p:pic>
      <p:pic>
        <p:nvPicPr>
          <p:cNvPr id="8" name="Obrázok 7" descr="64461392_465894947479145_799292087070202265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0"/>
            <a:ext cx="3851031" cy="6858000"/>
          </a:xfrm>
          <a:prstGeom prst="rect">
            <a:avLst/>
          </a:prstGeom>
        </p:spPr>
      </p:pic>
      <p:pic>
        <p:nvPicPr>
          <p:cNvPr id="9" name="Obrázok 8" descr="58610107_799148847119859_496929902715050393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Obrázok 9" descr="64393918_480852829391476_6830745932070387712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ok 10" descr="58378410_426139984828979_8864648706071199744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2" name="Obrázok 11" descr="20190427_10413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Obrázok 14" descr="64493236_312444899697125_1697086138658848768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" y="0"/>
            <a:ext cx="9142293" cy="6858000"/>
          </a:xfrm>
          <a:prstGeom prst="rect">
            <a:avLst/>
          </a:prstGeom>
        </p:spPr>
      </p:pic>
      <p:pic>
        <p:nvPicPr>
          <p:cNvPr id="16" name="Obrázok 15" descr="20190427_1737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Obrázok 17" descr="20190504_1602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1232305" y="857250"/>
            <a:ext cx="6858002" cy="5143501"/>
          </a:xfrm>
          <a:prstGeom prst="rect">
            <a:avLst/>
          </a:prstGeom>
        </p:spPr>
      </p:pic>
      <p:pic>
        <p:nvPicPr>
          <p:cNvPr id="19" name="Obrázok 18" descr="20190504_10293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Obrázok 19" descr="64479589_352066905511109_3627435765094416384_n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282" y="0"/>
            <a:ext cx="4170405" cy="6858000"/>
          </a:xfrm>
          <a:prstGeom prst="rect">
            <a:avLst/>
          </a:prstGeom>
        </p:spPr>
      </p:pic>
      <p:pic>
        <p:nvPicPr>
          <p:cNvPr id="21" name="Obrázok 20" descr="64990037_683126622158361_7525387932203483136_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6380" y="0"/>
            <a:ext cx="3430507" cy="6858000"/>
          </a:xfrm>
          <a:prstGeom prst="rect">
            <a:avLst/>
          </a:prstGeom>
        </p:spPr>
      </p:pic>
      <p:pic>
        <p:nvPicPr>
          <p:cNvPr id="22" name="Obrázok 21" descr="20190504_15471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Obrázok 22" descr="64520376_1670047823139550_3006337220115169280_n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158" y="0"/>
            <a:ext cx="3430507" cy="6858000"/>
          </a:xfrm>
          <a:prstGeom prst="rect">
            <a:avLst/>
          </a:prstGeom>
        </p:spPr>
      </p:pic>
      <p:pic>
        <p:nvPicPr>
          <p:cNvPr id="24" name="Obrázok 23" descr="65101062_2277508665822174_258400806078775296_n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25" name="Obrázok 24" descr="1557071939901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596" y="3187"/>
            <a:ext cx="3643306" cy="6854813"/>
          </a:xfrm>
          <a:prstGeom prst="rect">
            <a:avLst/>
          </a:prstGeom>
        </p:spPr>
      </p:pic>
      <p:pic>
        <p:nvPicPr>
          <p:cNvPr id="26" name="Obrázok 25" descr="64912721_420198728576197_689770794254860288_n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3504" y="0"/>
            <a:ext cx="3672274" cy="6858000"/>
          </a:xfrm>
          <a:prstGeom prst="rect">
            <a:avLst/>
          </a:prstGeom>
        </p:spPr>
      </p:pic>
      <p:pic>
        <p:nvPicPr>
          <p:cNvPr id="27" name="Obrázok 26" descr="64361563_446354122850353_2075207792314023936_n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282" y="0"/>
            <a:ext cx="3851031" cy="6858000"/>
          </a:xfrm>
          <a:prstGeom prst="rect">
            <a:avLst/>
          </a:prstGeom>
        </p:spPr>
      </p:pic>
      <p:pic>
        <p:nvPicPr>
          <p:cNvPr id="28" name="Obrázok 27" descr="64427402_2327361140918196_1075025559660003328_n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00628" y="0"/>
            <a:ext cx="3851031" cy="6858000"/>
          </a:xfrm>
          <a:prstGeom prst="rect">
            <a:avLst/>
          </a:prstGeom>
        </p:spPr>
      </p:pic>
      <p:pic>
        <p:nvPicPr>
          <p:cNvPr id="29" name="Obrázok 28" descr="20190506_125802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5400000">
            <a:off x="3330754" y="1044753"/>
            <a:ext cx="6643710" cy="4982783"/>
          </a:xfrm>
          <a:prstGeom prst="rect">
            <a:avLst/>
          </a:prstGeom>
        </p:spPr>
      </p:pic>
      <p:pic>
        <p:nvPicPr>
          <p:cNvPr id="30" name="Obrázok 29" descr="58379034_2327574580658735_4767464435008667648_n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027" y="0"/>
            <a:ext cx="38510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sk-SK" b="1" dirty="0" smtClean="0"/>
              <a:t>Let a cesta domov</a:t>
            </a:r>
            <a:endParaRPr lang="sk-SK" dirty="0"/>
          </a:p>
        </p:txBody>
      </p:sp>
      <p:pic>
        <p:nvPicPr>
          <p:cNvPr id="4" name="Obrázok 3" descr="20190424_053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94" y="1071546"/>
            <a:ext cx="7500958" cy="562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0190507_080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0190507_133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59630" y="1131077"/>
            <a:ext cx="6191293" cy="4643470"/>
          </a:xfrm>
        </p:spPr>
      </p:pic>
      <p:pic>
        <p:nvPicPr>
          <p:cNvPr id="5" name="Obrázok 4" descr="20190507_143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43" y="3071810"/>
            <a:ext cx="4857751" cy="364331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214942" y="1142984"/>
            <a:ext cx="3571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Cesta domov vlakom</a:t>
            </a:r>
            <a:endParaRPr lang="sk-SK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sz="4800" b="1" dirty="0" smtClean="0"/>
              <a:t>Ďakujeme za pozornosť</a:t>
            </a:r>
          </a:p>
          <a:p>
            <a:pPr>
              <a:buNone/>
            </a:pPr>
            <a:r>
              <a:rPr lang="sk-SK" sz="4800" b="1" dirty="0" err="1" smtClean="0"/>
              <a:t>Thank</a:t>
            </a:r>
            <a:r>
              <a:rPr lang="sk-SK" sz="4800" b="1" dirty="0" smtClean="0"/>
              <a:t> </a:t>
            </a:r>
            <a:r>
              <a:rPr lang="sk-SK" sz="4800" b="1" dirty="0" err="1" smtClean="0"/>
              <a:t>you</a:t>
            </a:r>
            <a:r>
              <a:rPr lang="sk-SK" sz="4800" b="1" dirty="0" smtClean="0"/>
              <a:t> </a:t>
            </a:r>
            <a:r>
              <a:rPr lang="sk-SK" sz="4800" b="1" dirty="0" err="1" smtClean="0"/>
              <a:t>for</a:t>
            </a:r>
            <a:r>
              <a:rPr lang="sk-SK" sz="4800" b="1" dirty="0" smtClean="0"/>
              <a:t> </a:t>
            </a:r>
            <a:r>
              <a:rPr lang="sk-SK" sz="4800" b="1" dirty="0" err="1" smtClean="0"/>
              <a:t>your</a:t>
            </a:r>
            <a:r>
              <a:rPr lang="sk-SK" sz="4800" b="1" dirty="0" smtClean="0"/>
              <a:t> </a:t>
            </a:r>
            <a:r>
              <a:rPr lang="sk-SK" sz="4800" b="1" dirty="0" err="1" smtClean="0"/>
              <a:t>attention</a:t>
            </a:r>
            <a:r>
              <a:rPr lang="sk-SK" sz="4800" b="1" dirty="0" smtClean="0"/>
              <a:t> </a:t>
            </a: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857752" y="5572140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Zdenka </a:t>
            </a:r>
            <a:r>
              <a:rPr lang="sk-SK" sz="2800" dirty="0" err="1" smtClean="0"/>
              <a:t>Kapičáková</a:t>
            </a:r>
            <a:r>
              <a:rPr lang="sk-SK" sz="2800" smtClean="0"/>
              <a:t> </a:t>
            </a:r>
            <a:endParaRPr lang="sk-SK" sz="2800" smtClean="0"/>
          </a:p>
          <a:p>
            <a:r>
              <a:rPr lang="sk-SK" sz="2800" smtClean="0"/>
              <a:t>a </a:t>
            </a:r>
            <a:r>
              <a:rPr lang="sk-SK" sz="2800" dirty="0" smtClean="0"/>
              <a:t>Nikoleta </a:t>
            </a:r>
            <a:r>
              <a:rPr lang="sk-SK" sz="2800" dirty="0" err="1" smtClean="0"/>
              <a:t>Csóriová</a:t>
            </a: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/>
          </a:bodyPr>
          <a:lstStyle/>
          <a:p>
            <a:r>
              <a:rPr lang="sk-SK" b="1" dirty="0" smtClean="0"/>
              <a:t>Let a cesta do </a:t>
            </a:r>
            <a:r>
              <a:rPr lang="sk-SK" b="1" dirty="0" err="1" smtClean="0"/>
              <a:t>Gillinghamu</a:t>
            </a:r>
            <a:endParaRPr lang="sk-SK" b="1" dirty="0"/>
          </a:p>
        </p:txBody>
      </p:sp>
      <p:pic>
        <p:nvPicPr>
          <p:cNvPr id="4" name="Obrázok 3" descr="64520377_1117109868491943_72852346382791475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85860"/>
            <a:ext cx="2928409" cy="5214974"/>
          </a:xfrm>
          <a:prstGeom prst="rect">
            <a:avLst/>
          </a:prstGeom>
        </p:spPr>
      </p:pic>
      <p:pic>
        <p:nvPicPr>
          <p:cNvPr id="5" name="Obrázok 4" descr="64297043_453917408500970_81652594957657047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260394"/>
            <a:ext cx="3000396" cy="534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0190424_061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20190424_062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401" y="2857496"/>
            <a:ext cx="5238755" cy="3929066"/>
          </a:xfrm>
          <a:prstGeom prst="rect">
            <a:avLst/>
          </a:prstGeom>
        </p:spPr>
      </p:pic>
      <p:pic>
        <p:nvPicPr>
          <p:cNvPr id="4" name="Obrázok 3" descr="20190507_080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6" y="214290"/>
            <a:ext cx="4857752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64900096_1395024407324047_794902094481771724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5" y="571480"/>
            <a:ext cx="5215953" cy="2928958"/>
          </a:xfrm>
          <a:prstGeom prst="rect">
            <a:avLst/>
          </a:prstGeom>
        </p:spPr>
      </p:pic>
      <p:pic>
        <p:nvPicPr>
          <p:cNvPr id="5" name="Obrázok 4" descr="64461392_465894947479145_79929208707020226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97" y="357166"/>
            <a:ext cx="3490021" cy="621510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28596" y="4143380"/>
            <a:ext cx="4643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Náš prvý let </a:t>
            </a:r>
          </a:p>
          <a:p>
            <a:r>
              <a:rPr lang="sk-SK" sz="4000" b="1" dirty="0" smtClean="0"/>
              <a:t>-spoločnosť RYANAIR  </a:t>
            </a:r>
            <a:endParaRPr lang="sk-SK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58374178_311689532845529_598105014505832448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050"/>
            <a:ext cx="9144000" cy="4572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571604" y="428604"/>
            <a:ext cx="678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 err="1" smtClean="0"/>
              <a:t>King</a:t>
            </a:r>
            <a:r>
              <a:rPr lang="sk-SK" sz="6000" b="1" dirty="0" smtClean="0"/>
              <a:t> </a:t>
            </a:r>
            <a:r>
              <a:rPr lang="sk-SK" sz="6000" b="1" dirty="0" err="1" smtClean="0"/>
              <a:t>Charles</a:t>
            </a:r>
            <a:r>
              <a:rPr lang="sk-SK" sz="6000" b="1" dirty="0" smtClean="0"/>
              <a:t> Hotel</a:t>
            </a:r>
            <a:endParaRPr lang="sk-SK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Metodika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000" b="1" dirty="0" smtClean="0"/>
              <a:t>Oblasti:</a:t>
            </a:r>
          </a:p>
          <a:p>
            <a:pPr>
              <a:buNone/>
            </a:pPr>
            <a:r>
              <a:rPr lang="sk-SK" sz="2000" u="sng" dirty="0" smtClean="0"/>
              <a:t>Základné oblasti: </a:t>
            </a:r>
          </a:p>
          <a:p>
            <a:pPr>
              <a:buNone/>
            </a:pPr>
            <a:r>
              <a:rPr lang="sk-SK" sz="2000" dirty="0" smtClean="0"/>
              <a:t>1. osobnostný , sociálny a emocionálny rozvoj – sociálne vzťahy, sebadôvera a </a:t>
            </a:r>
            <a:r>
              <a:rPr lang="sk-SK" sz="2000" dirty="0" err="1" smtClean="0"/>
              <a:t>sebahodnotenie</a:t>
            </a: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2. psychický rozvoj  - pohyb a narábanie s vecami, zdravie a </a:t>
            </a:r>
            <a:r>
              <a:rPr lang="sk-SK" sz="2000" dirty="0" err="1" smtClean="0"/>
              <a:t>strarostlivosť</a:t>
            </a: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3. komunikácia a jazyk – počúvanie a pochopenie, rozprávanie</a:t>
            </a:r>
          </a:p>
          <a:p>
            <a:pPr>
              <a:buNone/>
            </a:pPr>
            <a:r>
              <a:rPr lang="sk-SK" sz="2000" u="sng" dirty="0" smtClean="0"/>
              <a:t>Špeciálne oblasti:</a:t>
            </a:r>
          </a:p>
          <a:p>
            <a:pPr>
              <a:buNone/>
            </a:pPr>
            <a:r>
              <a:rPr lang="sk-SK" sz="2000" dirty="0" smtClean="0"/>
              <a:t>1.Literatúra – čítanie a písanie</a:t>
            </a:r>
          </a:p>
          <a:p>
            <a:pPr>
              <a:buNone/>
            </a:pPr>
            <a:r>
              <a:rPr lang="sk-SK" sz="2000" dirty="0" smtClean="0"/>
              <a:t>2.Matematika – čísla, tvary, priestorové vnímanie a meranie</a:t>
            </a:r>
          </a:p>
          <a:p>
            <a:pPr>
              <a:buNone/>
            </a:pPr>
            <a:r>
              <a:rPr lang="sk-SK" sz="2000" dirty="0" smtClean="0"/>
              <a:t>3.Svet – ľudia a spoločnosť, svet, technológie</a:t>
            </a:r>
          </a:p>
          <a:p>
            <a:pPr>
              <a:buNone/>
            </a:pPr>
            <a:r>
              <a:rPr lang="sk-SK" sz="2000" dirty="0" smtClean="0"/>
              <a:t>4.Umenie a dizajn – používanie materiálov, </a:t>
            </a:r>
            <a:r>
              <a:rPr lang="sk-SK" sz="2000" dirty="0"/>
              <a:t>k</a:t>
            </a:r>
            <a:r>
              <a:rPr lang="sk-SK" sz="2000" dirty="0" smtClean="0"/>
              <a:t>reativita</a:t>
            </a:r>
            <a:endParaRPr lang="sk-SK" sz="2000" dirty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/>
          <a:lstStyle/>
          <a:p>
            <a:r>
              <a:rPr lang="sk-SK" dirty="0" smtClean="0"/>
              <a:t>BABY ROOM – 1 učiteľka – 2-3 deti</a:t>
            </a:r>
          </a:p>
          <a:p>
            <a:r>
              <a:rPr lang="sk-SK" dirty="0" smtClean="0"/>
              <a:t>JUNGLE ROOM – 1 učiteľka – 4 deti</a:t>
            </a:r>
          </a:p>
          <a:p>
            <a:r>
              <a:rPr lang="sk-SK" dirty="0" smtClean="0"/>
              <a:t>CASTLE ROOM  - 1 učiteľka – 8 detí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1857356" y="428604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/>
              <a:t>Organizácia tried:</a:t>
            </a:r>
            <a:endParaRPr lang="sk-SK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Naša aktivita</a:t>
            </a:r>
            <a:br>
              <a:rPr lang="sk-SK" b="1" dirty="0" smtClean="0"/>
            </a:br>
            <a:r>
              <a:rPr lang="sk-SK" b="1" dirty="0" err="1" smtClean="0"/>
              <a:t>Animal</a:t>
            </a:r>
            <a:r>
              <a:rPr lang="sk-SK" b="1" dirty="0" smtClean="0"/>
              <a:t> </a:t>
            </a:r>
            <a:r>
              <a:rPr lang="sk-SK" b="1" dirty="0" err="1" smtClean="0"/>
              <a:t>counting</a:t>
            </a:r>
            <a:endParaRPr lang="sk-SK" dirty="0"/>
          </a:p>
        </p:txBody>
      </p:sp>
      <p:pic>
        <p:nvPicPr>
          <p:cNvPr id="5" name="Obrázok 4" descr="20190430_094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46595"/>
            <a:ext cx="7215206" cy="5411405"/>
          </a:xfrm>
          <a:prstGeom prst="rect">
            <a:avLst/>
          </a:prstGeom>
        </p:spPr>
      </p:pic>
      <p:pic>
        <p:nvPicPr>
          <p:cNvPr id="6" name="Obrázok 5" descr="20190430_094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85858" y="857249"/>
            <a:ext cx="6858000" cy="5143501"/>
          </a:xfrm>
          <a:prstGeom prst="rect">
            <a:avLst/>
          </a:prstGeom>
        </p:spPr>
      </p:pic>
      <p:pic>
        <p:nvPicPr>
          <p:cNvPr id="7" name="Obrázok 6" descr="20190430_0946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209</Words>
  <Application>Microsoft Office PowerPoint</Application>
  <PresentationFormat>Prezentácia na obrazovke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Motív Office</vt:lpstr>
      <vt:lpstr>Prax z nás robí majstrov</vt:lpstr>
      <vt:lpstr>Let a cesta do Gillinghamu</vt:lpstr>
      <vt:lpstr>Prezentácia programu PowerPoint</vt:lpstr>
      <vt:lpstr>Prezentácia programu PowerPoint</vt:lpstr>
      <vt:lpstr>Prezentácia programu PowerPoint</vt:lpstr>
      <vt:lpstr>Prezentácia programu PowerPoint</vt:lpstr>
      <vt:lpstr>Metodika</vt:lpstr>
      <vt:lpstr>Prezentácia programu PowerPoint</vt:lpstr>
      <vt:lpstr>Naša aktivita Animal counting</vt:lpstr>
      <vt:lpstr>Prezentácia programu PowerPoint</vt:lpstr>
      <vt:lpstr>Prezentácia programu PowerPoint</vt:lpstr>
      <vt:lpstr>Prezentácia programu PowerPoint</vt:lpstr>
      <vt:lpstr>Naše prvýkrát</vt:lpstr>
      <vt:lpstr>Naše zážitky</vt:lpstr>
      <vt:lpstr>Let a cesta domov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a cesta</dc:title>
  <dc:creator>Nikoleta Csóriová</dc:creator>
  <cp:lastModifiedBy>škola</cp:lastModifiedBy>
  <cp:revision>25</cp:revision>
  <dcterms:created xsi:type="dcterms:W3CDTF">2019-06-18T08:01:03Z</dcterms:created>
  <dcterms:modified xsi:type="dcterms:W3CDTF">2019-07-01T07:37:28Z</dcterms:modified>
</cp:coreProperties>
</file>