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85" r:id="rId4"/>
    <p:sldId id="258" r:id="rId5"/>
    <p:sldId id="281" r:id="rId6"/>
    <p:sldId id="270" r:id="rId7"/>
    <p:sldId id="272" r:id="rId8"/>
    <p:sldId id="274" r:id="rId9"/>
    <p:sldId id="273" r:id="rId10"/>
    <p:sldId id="260" r:id="rId11"/>
    <p:sldId id="261" r:id="rId12"/>
    <p:sldId id="275" r:id="rId13"/>
    <p:sldId id="276" r:id="rId14"/>
    <p:sldId id="262" r:id="rId15"/>
    <p:sldId id="263" r:id="rId16"/>
    <p:sldId id="264" r:id="rId17"/>
    <p:sldId id="265" r:id="rId18"/>
    <p:sldId id="279" r:id="rId19"/>
    <p:sldId id="283" r:id="rId20"/>
    <p:sldId id="286" r:id="rId21"/>
    <p:sldId id="297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68" r:id="rId3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239" autoAdjust="0"/>
    <p:restoredTop sz="9466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ĺž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ĺž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ĺž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ĺž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ĺž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ĺž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dátum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ĺž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ĺž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ĺž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ĺž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ĺž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ĺž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ĺž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ĺž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ĺž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ĺž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ĺž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ĺž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ĺž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CE506E7-F173-464D-99F0-AB63ED0D0BAD}" type="datetimeFigureOut">
              <a:rPr lang="sk-SK" smtClean="0"/>
              <a:pPr/>
              <a:t>1. 7. 2019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AABF12EC-0512-4077-B649-9240DE147907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6600" dirty="0" smtClean="0"/>
              <a:t>LONDÝN</a:t>
            </a:r>
            <a:endParaRPr lang="sk-SK" sz="6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Londýn a jeho pamiatky</a:t>
            </a:r>
          </a:p>
          <a:p>
            <a:r>
              <a:rPr lang="sk-SK" dirty="0" smtClean="0"/>
              <a:t>Metodika – naša aktivita s knižkou</a:t>
            </a:r>
          </a:p>
          <a:p>
            <a:r>
              <a:rPr lang="sk-SK" dirty="0" smtClean="0"/>
              <a:t>Čo sme zažili prvýkrát </a:t>
            </a:r>
          </a:p>
          <a:p>
            <a:endParaRPr lang="sk-SK" dirty="0"/>
          </a:p>
        </p:txBody>
      </p:sp>
      <p:pic>
        <p:nvPicPr>
          <p:cNvPr id="22530" name="Picture 2" descr="VÃ½sledok vyhÄ¾adÃ¡vania obrÃ¡zkov pre dopyt erazmus+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404664"/>
            <a:ext cx="4274840" cy="2351162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4283968" y="285293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>
                <a:solidFill>
                  <a:schemeClr val="bg1"/>
                </a:solidFill>
                <a:latin typeface="+mj-lt"/>
              </a:rPr>
              <a:t>24.4. – 7.5.2019, </a:t>
            </a:r>
            <a:r>
              <a:rPr lang="sk-SK" sz="2400" dirty="0" err="1" smtClean="0">
                <a:solidFill>
                  <a:schemeClr val="bg1"/>
                </a:solidFill>
                <a:latin typeface="+mj-lt"/>
              </a:rPr>
              <a:t>Gillingham</a:t>
            </a:r>
            <a:r>
              <a:rPr lang="sk-SK" sz="2400" dirty="0" smtClean="0">
                <a:solidFill>
                  <a:schemeClr val="bg1"/>
                </a:solidFill>
                <a:latin typeface="+mj-lt"/>
              </a:rPr>
              <a:t>, Anglicko</a:t>
            </a:r>
            <a:endParaRPr lang="sk-SK" sz="24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</p:spPr>
        <p:txBody>
          <a:bodyPr/>
          <a:lstStyle/>
          <a:p>
            <a:r>
              <a:rPr lang="sk-SK" dirty="0" smtClean="0"/>
              <a:t>LONDON EYE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158" y="1772816"/>
            <a:ext cx="8391306" cy="4536504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je jedna z najobľúbenejších atrakcií v Londýne (jeden zo symbolov mesta)</a:t>
            </a:r>
          </a:p>
          <a:p>
            <a:r>
              <a:rPr lang="sk-SK" dirty="0" smtClean="0"/>
              <a:t>dosahuje výšku 135 metrov, váži 1700 ton a pozostáva z 32 klimatizovaných kabín, pričom každá z nich váži 10 ton (jedna kabínka je pre 25 pasažierov)</a:t>
            </a:r>
          </a:p>
          <a:p>
            <a:r>
              <a:rPr lang="sk-SK" dirty="0" smtClean="0"/>
              <a:t>na jedno otočenie, ktoré trvá 30 minút, môže ísť až 800 ľudí</a:t>
            </a:r>
          </a:p>
          <a:p>
            <a:r>
              <a:rPr lang="sk-SK" dirty="0" smtClean="0"/>
              <a:t>ročne túto atrakciu navštívi viac ako 3,5 miliónov turistov z celého sveta</a:t>
            </a:r>
          </a:p>
          <a:p>
            <a:r>
              <a:rPr lang="sk-SK" dirty="0" smtClean="0"/>
              <a:t>táto atrakcia nás zaujala najmä tým , aký krásny výhľad poskytla – vidieť z nej budovy a krásu mesta</a:t>
            </a:r>
          </a:p>
          <a:p>
            <a:r>
              <a:rPr lang="sk-SK" dirty="0" smtClean="0"/>
              <a:t>nevýhodou je najmä dlhé čakanie a finančná stránka, no aj napriek tomu sa to oplatilo navštíviť, pretože to v nás zanechalo zážitok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20190504_0927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3816424" cy="2862318"/>
          </a:xfrm>
          <a:prstGeom prst="rect">
            <a:avLst/>
          </a:prstGeom>
        </p:spPr>
      </p:pic>
      <p:pic>
        <p:nvPicPr>
          <p:cNvPr id="7" name="Obrázok 6" descr="IMG_20190504_0938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96752"/>
            <a:ext cx="4050450" cy="5400600"/>
          </a:xfrm>
          <a:prstGeom prst="rect">
            <a:avLst/>
          </a:prstGeom>
        </p:spPr>
      </p:pic>
      <p:pic>
        <p:nvPicPr>
          <p:cNvPr id="8" name="Obrázok 7" descr="IMG_20190504_101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501008"/>
            <a:ext cx="4187957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IMG_20190504_092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852936"/>
            <a:ext cx="2862318" cy="3816424"/>
          </a:xfrm>
          <a:prstGeom prst="rect">
            <a:avLst/>
          </a:prstGeom>
        </p:spPr>
      </p:pic>
      <p:pic>
        <p:nvPicPr>
          <p:cNvPr id="9" name="Obrázok 8" descr="IMG_20190504_093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852936"/>
            <a:ext cx="2895786" cy="3861048"/>
          </a:xfrm>
          <a:prstGeom prst="rect">
            <a:avLst/>
          </a:prstGeom>
        </p:spPr>
      </p:pic>
      <p:pic>
        <p:nvPicPr>
          <p:cNvPr id="10" name="Obrázok 9" descr="IMG_20190504_1024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852936"/>
            <a:ext cx="2880320" cy="3840427"/>
          </a:xfrm>
          <a:prstGeom prst="rect">
            <a:avLst/>
          </a:prstGeom>
        </p:spPr>
      </p:pic>
      <p:pic>
        <p:nvPicPr>
          <p:cNvPr id="11" name="Obrázok 10" descr="20190504_1025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548680"/>
            <a:ext cx="2926069" cy="219455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4139952" y="1556792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... EŠTE PÁR FOTIEK</a:t>
            </a:r>
            <a:endParaRPr lang="sk-SK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WESTMINSTERSKÝ PALÁC</a:t>
            </a:r>
            <a:br>
              <a:rPr lang="sk-SK" dirty="0" smtClean="0"/>
            </a:br>
            <a:r>
              <a:rPr lang="sk-SK" dirty="0" smtClean="0"/>
              <a:t>(HOUSES OF PARLIAMENT)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smtClean="0"/>
              <a:t>je sídlom parlamentu Spojeného kráľovstva Veľkej Británie a Severného Írska </a:t>
            </a:r>
          </a:p>
          <a:p>
            <a:r>
              <a:rPr lang="sk-SK" dirty="0" smtClean="0"/>
              <a:t>sídli tu Snemovňa lordov (</a:t>
            </a:r>
            <a:r>
              <a:rPr lang="sk-SK" dirty="0" err="1" smtClean="0"/>
              <a:t>House</a:t>
            </a:r>
            <a:r>
              <a:rPr lang="sk-SK" dirty="0" smtClean="0"/>
              <a:t> of </a:t>
            </a:r>
            <a:r>
              <a:rPr lang="sk-SK" dirty="0" err="1" smtClean="0"/>
              <a:t>Lords</a:t>
            </a:r>
            <a:r>
              <a:rPr lang="sk-SK" dirty="0" smtClean="0"/>
              <a:t>) a Dolná snemovňa (</a:t>
            </a:r>
            <a:r>
              <a:rPr lang="sk-SK" dirty="0" err="1" smtClean="0"/>
              <a:t>House</a:t>
            </a:r>
            <a:r>
              <a:rPr lang="sk-SK" dirty="0" smtClean="0"/>
              <a:t> of </a:t>
            </a:r>
            <a:r>
              <a:rPr lang="sk-SK" dirty="0" err="1" smtClean="0"/>
              <a:t>Commons</a:t>
            </a:r>
            <a:r>
              <a:rPr lang="sk-SK" dirty="0" smtClean="0"/>
              <a:t>)</a:t>
            </a:r>
          </a:p>
          <a:p>
            <a:r>
              <a:rPr lang="sk-SK" dirty="0" smtClean="0"/>
              <a:t>nachádza sa na brehu rieky Temža</a:t>
            </a:r>
          </a:p>
          <a:p>
            <a:r>
              <a:rPr lang="sk-SK" dirty="0" smtClean="0"/>
              <a:t>je súčasťou kultúrneho dedičstva UNESCO</a:t>
            </a:r>
          </a:p>
          <a:p>
            <a:r>
              <a:rPr lang="sk-SK" dirty="0" smtClean="0"/>
              <a:t>táto budova má veľmi pekný vzhľad a je možné vidieť ju aj z </a:t>
            </a:r>
            <a:r>
              <a:rPr lang="sk-SK" dirty="0" err="1" smtClean="0"/>
              <a:t>London</a:t>
            </a:r>
            <a:r>
              <a:rPr lang="sk-SK" dirty="0" smtClean="0"/>
              <a:t> </a:t>
            </a:r>
            <a:r>
              <a:rPr lang="sk-SK" dirty="0" err="1" smtClean="0"/>
              <a:t>Eye</a:t>
            </a:r>
            <a:endParaRPr lang="sk-SK" dirty="0" smtClean="0"/>
          </a:p>
          <a:p>
            <a:r>
              <a:rPr lang="sk-SK" dirty="0" smtClean="0"/>
              <a:t>potom ako sme ju videli je ešte väčšia ako na obrázku   </a:t>
            </a:r>
            <a:endParaRPr lang="sk-SK" dirty="0"/>
          </a:p>
        </p:txBody>
      </p:sp>
      <p:pic>
        <p:nvPicPr>
          <p:cNvPr id="5" name="Picture 3" descr="C:\Users\Pavilion\Desktop\Fotky anglicko\IMG_20190504_1102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1951" y="3429000"/>
            <a:ext cx="4161159" cy="2808312"/>
          </a:xfrm>
          <a:prstGeom prst="rect">
            <a:avLst/>
          </a:prstGeom>
          <a:noFill/>
        </p:spPr>
      </p:pic>
      <p:pic>
        <p:nvPicPr>
          <p:cNvPr id="6" name="Obrázok 5" descr="IMG_20190504_1107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1196752"/>
            <a:ext cx="2771800" cy="207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TATE MODERN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464496"/>
          </a:xfrm>
        </p:spPr>
        <p:txBody>
          <a:bodyPr>
            <a:normAutofit fontScale="85000" lnSpcReduction="20000"/>
          </a:bodyPr>
          <a:lstStyle/>
          <a:p>
            <a:r>
              <a:rPr lang="sk-SK" sz="3000" dirty="0" smtClean="0"/>
              <a:t>je britské národné múzeum moderného umenia, nachádzajúce sa v Londýne</a:t>
            </a:r>
          </a:p>
          <a:p>
            <a:r>
              <a:rPr lang="sk-SK" sz="3000" dirty="0" smtClean="0"/>
              <a:t>priestory galérie sa nachádzajú v bývalej elektrárni </a:t>
            </a:r>
            <a:r>
              <a:rPr lang="sk-SK" sz="3000" dirty="0" err="1" smtClean="0"/>
              <a:t>Bankside</a:t>
            </a:r>
            <a:r>
              <a:rPr lang="sk-SK" sz="3000" dirty="0" smtClean="0"/>
              <a:t> na južnom brehu Temže</a:t>
            </a:r>
          </a:p>
          <a:p>
            <a:r>
              <a:rPr lang="sk-SK" sz="3000" dirty="0" smtClean="0"/>
              <a:t>v súčasnosti sa zbierky nachádzajú na treťom, štvrtom a piatom poschodí - trvalá expozícia diel </a:t>
            </a:r>
            <a:r>
              <a:rPr lang="sk-SK" sz="3000" dirty="0" err="1" smtClean="0"/>
              <a:t>Dalího</a:t>
            </a:r>
            <a:r>
              <a:rPr lang="sk-SK" sz="3000" dirty="0" smtClean="0"/>
              <a:t>, </a:t>
            </a:r>
            <a:r>
              <a:rPr lang="sk-SK" sz="3000" dirty="0" err="1" smtClean="0"/>
              <a:t>Rothka</a:t>
            </a:r>
            <a:r>
              <a:rPr lang="sk-SK" sz="3000" dirty="0" smtClean="0"/>
              <a:t>, </a:t>
            </a:r>
            <a:r>
              <a:rPr lang="sk-SK" sz="3000" dirty="0" err="1" smtClean="0"/>
              <a:t>Picassa</a:t>
            </a:r>
            <a:r>
              <a:rPr lang="sk-SK" sz="3000" dirty="0" smtClean="0"/>
              <a:t>, </a:t>
            </a:r>
            <a:r>
              <a:rPr lang="sk-SK" sz="3000" dirty="0" err="1" smtClean="0"/>
              <a:t>Matissa</a:t>
            </a:r>
            <a:r>
              <a:rPr lang="sk-SK" sz="3000" dirty="0" smtClean="0"/>
              <a:t>, </a:t>
            </a:r>
            <a:r>
              <a:rPr lang="sk-SK" sz="3000" dirty="0" err="1" smtClean="0"/>
              <a:t>Warhola</a:t>
            </a:r>
            <a:r>
              <a:rPr lang="sk-SK" sz="3000" dirty="0" smtClean="0"/>
              <a:t> a iných velikánov moderného umenia i predstaviteľov generácie súčasných umelcov sa nachádza na treťom a piatom poschodí, štvrté poschodie je vyčlenené pre sezónne projekty galérie</a:t>
            </a:r>
          </a:p>
          <a:p>
            <a:r>
              <a:rPr lang="sk-SK" sz="3000" dirty="0" smtClean="0"/>
              <a:t>aj táto </a:t>
            </a:r>
            <a:r>
              <a:rPr lang="sk-SK" sz="3000" dirty="0" err="1" smtClean="0"/>
              <a:t>galeria</a:t>
            </a:r>
            <a:r>
              <a:rPr lang="sk-SK" sz="3000" dirty="0" smtClean="0"/>
              <a:t> bola súčasťou našej prehliadky Londýna 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Ã½sledok vyhÄ¾adÃ¡vania obrÃ¡zkov pre dopyt tate mod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1"/>
            <a:ext cx="4176464" cy="2784310"/>
          </a:xfrm>
          <a:prstGeom prst="rect">
            <a:avLst/>
          </a:prstGeom>
          <a:noFill/>
        </p:spPr>
      </p:pic>
      <p:pic>
        <p:nvPicPr>
          <p:cNvPr id="19460" name="Picture 4" descr="SÃºvisiaci obrÃ¡z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1" y="908720"/>
            <a:ext cx="4503197" cy="2808312"/>
          </a:xfrm>
          <a:prstGeom prst="rect">
            <a:avLst/>
          </a:prstGeom>
          <a:noFill/>
        </p:spPr>
      </p:pic>
      <p:pic>
        <p:nvPicPr>
          <p:cNvPr id="19462" name="Picture 6" descr="SÃºvisiaci obrÃ¡z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861048"/>
            <a:ext cx="500243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066800"/>
          </a:xfrm>
        </p:spPr>
        <p:txBody>
          <a:bodyPr/>
          <a:lstStyle/>
          <a:p>
            <a:r>
              <a:rPr lang="sk-SK" dirty="0" smtClean="0"/>
              <a:t>TRAFALGAR SQUARE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8596" y="1857364"/>
            <a:ext cx="8435280" cy="4714908"/>
          </a:xfrm>
        </p:spPr>
        <p:txBody>
          <a:bodyPr>
            <a:normAutofit fontScale="77500" lnSpcReduction="20000"/>
          </a:bodyPr>
          <a:lstStyle/>
          <a:p>
            <a:r>
              <a:rPr lang="sk-SK" sz="3200" dirty="0" smtClean="0"/>
              <a:t>je námestie v centre Londýna, ktoré svojim názvom pripomína bitku pri </a:t>
            </a:r>
            <a:r>
              <a:rPr lang="sk-SK" sz="3200" dirty="0" err="1" smtClean="0"/>
              <a:t>Trafalgare</a:t>
            </a:r>
            <a:r>
              <a:rPr lang="sk-SK" sz="3200" dirty="0" smtClean="0"/>
              <a:t> v roku 1805 a víťazstvo britského námorníctva v Napoleonských vojnách</a:t>
            </a:r>
          </a:p>
          <a:p>
            <a:r>
              <a:rPr lang="sk-SK" sz="3200" dirty="0" smtClean="0"/>
              <a:t>námestie je z troch strán obklopené dopravou, na štvrtej strane sú schody, ktoré vedú do londýnskej </a:t>
            </a:r>
            <a:r>
              <a:rPr lang="sk-SK" sz="3200" dirty="0" err="1" smtClean="0"/>
              <a:t>National</a:t>
            </a:r>
            <a:r>
              <a:rPr lang="sk-SK" sz="3200" dirty="0" smtClean="0"/>
              <a:t> </a:t>
            </a:r>
            <a:r>
              <a:rPr lang="sk-SK" sz="3200" dirty="0" err="1" smtClean="0"/>
              <a:t>Gallery</a:t>
            </a:r>
            <a:r>
              <a:rPr lang="sk-SK" sz="3200" dirty="0" smtClean="0"/>
              <a:t> (nachádza sa na severnej strane)</a:t>
            </a:r>
          </a:p>
          <a:p>
            <a:r>
              <a:rPr lang="sk-SK" sz="3200" dirty="0" smtClean="0"/>
              <a:t>v strede námestia stojí </a:t>
            </a:r>
            <a:r>
              <a:rPr lang="sk-SK" sz="3200" dirty="0" err="1" smtClean="0"/>
              <a:t>Nelsonov</a:t>
            </a:r>
            <a:r>
              <a:rPr lang="sk-SK" sz="3200" dirty="0" smtClean="0"/>
              <a:t> stĺp (na vrchole stojí socha admirála </a:t>
            </a:r>
            <a:r>
              <a:rPr lang="sk-SK" sz="3200" dirty="0" err="1" smtClean="0"/>
              <a:t>Nelsona</a:t>
            </a:r>
            <a:r>
              <a:rPr lang="sk-SK" sz="3200" dirty="0" smtClean="0"/>
              <a:t>, ktorý velil britskému loďstvu v Bitke pri </a:t>
            </a:r>
            <a:r>
              <a:rPr lang="sk-SK" sz="3200" dirty="0" err="1" smtClean="0"/>
              <a:t>Trafalgare</a:t>
            </a:r>
            <a:r>
              <a:rPr lang="sk-SK" sz="3200" dirty="0" smtClean="0"/>
              <a:t>)</a:t>
            </a:r>
          </a:p>
          <a:p>
            <a:r>
              <a:rPr lang="sk-SK" sz="3200" dirty="0" smtClean="0"/>
              <a:t>je obklopený fontánami a štyrmi bronzovými sochami levov a traduje sa, že kov použitý na ich výrobu pochádza z diel francúzskych lodí 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VÃ½sledok vyhÄ¾adÃ¡vania obrÃ¡zkov pre dopyt trafalgar squ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6218599" cy="3096344"/>
          </a:xfrm>
          <a:prstGeom prst="rect">
            <a:avLst/>
          </a:prstGeom>
          <a:noFill/>
        </p:spPr>
      </p:pic>
      <p:pic>
        <p:nvPicPr>
          <p:cNvPr id="21510" name="Picture 6" descr="SÃºvisiaci obrÃ¡z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5040559" cy="2520280"/>
          </a:xfrm>
          <a:prstGeom prst="rect">
            <a:avLst/>
          </a:prstGeom>
          <a:noFill/>
        </p:spPr>
      </p:pic>
      <p:pic>
        <p:nvPicPr>
          <p:cNvPr id="6" name="Obrázok 5" descr="IMG_20190504_1453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933056"/>
            <a:ext cx="3383250" cy="2537437"/>
          </a:xfrm>
          <a:prstGeom prst="rect">
            <a:avLst/>
          </a:prstGeom>
        </p:spPr>
      </p:pic>
      <p:pic>
        <p:nvPicPr>
          <p:cNvPr id="7" name="Obrázok 6" descr="IMG_20190504_1455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6216" y="692696"/>
            <a:ext cx="2355726" cy="3140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BUCKINGHAM PALACE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/>
              <a:t>oficiálne londýnske sídlo britského panovníka </a:t>
            </a:r>
          </a:p>
          <a:p>
            <a:r>
              <a:rPr lang="sk-SK" dirty="0" smtClean="0"/>
              <a:t>najväčšia kráľovská pracovňa na svete</a:t>
            </a:r>
          </a:p>
          <a:p>
            <a:r>
              <a:rPr lang="sk-SK" dirty="0" smtClean="0"/>
              <a:t>rezidencia kráľovnej Alžbety II. </a:t>
            </a:r>
          </a:p>
          <a:p>
            <a:r>
              <a:rPr lang="sk-SK" dirty="0" smtClean="0"/>
              <a:t>miesto konania akcií štátneho významu, akcií usporiadaných kráľovským dvorom, uvítaní hláv štátov </a:t>
            </a:r>
          </a:p>
          <a:p>
            <a:r>
              <a:rPr lang="sk-SK" dirty="0" smtClean="0"/>
              <a:t>je to veľká turistická atrakcia</a:t>
            </a:r>
          </a:p>
          <a:p>
            <a:r>
              <a:rPr lang="sk-SK" dirty="0" smtClean="0"/>
              <a:t>najviac nás prekvapila zaujímavosť a fakt, že keď je vztýčená vlajka, znamená to, že kráľovná je práve v paláci</a:t>
            </a:r>
          </a:p>
          <a:p>
            <a:r>
              <a:rPr lang="sk-SK" dirty="0" smtClean="0"/>
              <a:t>bolo tu mnoho turistov z celého sveta a bolo zaujímavé vidieť túto pamiatku naživo </a:t>
            </a:r>
            <a:endParaRPr lang="sk-SK" dirty="0"/>
          </a:p>
        </p:txBody>
      </p:sp>
      <p:pic>
        <p:nvPicPr>
          <p:cNvPr id="5" name="Picture 2" descr="C:\Users\Pavilion\Desktop\Fotky anglicko\IMG_20190504_1831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418756"/>
            <a:ext cx="4176464" cy="3132348"/>
          </a:xfrm>
          <a:prstGeom prst="rect">
            <a:avLst/>
          </a:prstGeom>
          <a:noFill/>
        </p:spPr>
      </p:pic>
      <p:pic>
        <p:nvPicPr>
          <p:cNvPr id="6" name="Obrázok 5" descr="IMG_20190504_123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1052736"/>
            <a:ext cx="2808312" cy="2106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504_1525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2976331" cy="2232248"/>
          </a:xfrm>
          <a:prstGeom prst="rect">
            <a:avLst/>
          </a:prstGeom>
        </p:spPr>
      </p:pic>
      <p:pic>
        <p:nvPicPr>
          <p:cNvPr id="3" name="Obrázok 2" descr="IMG_20190504_1537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404" y="3789040"/>
            <a:ext cx="3840426" cy="288032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80920" cy="86409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... EŠTE NIEČO Z NÁVŠTEVY LONDÝNA</a:t>
            </a:r>
            <a:endParaRPr lang="sk-SK" dirty="0"/>
          </a:p>
        </p:txBody>
      </p:sp>
      <p:pic>
        <p:nvPicPr>
          <p:cNvPr id="6" name="Obrázok 5" descr="IMG_20190504_1154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0006" y="4005064"/>
            <a:ext cx="3552396" cy="2664296"/>
          </a:xfrm>
          <a:prstGeom prst="rect">
            <a:avLst/>
          </a:prstGeom>
        </p:spPr>
      </p:pic>
      <p:pic>
        <p:nvPicPr>
          <p:cNvPr id="7" name="Obrázok 6" descr="IMG_20190504_1144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1340768"/>
            <a:ext cx="3024336" cy="2268252"/>
          </a:xfrm>
          <a:prstGeom prst="rect">
            <a:avLst/>
          </a:prstGeom>
        </p:spPr>
      </p:pic>
      <p:pic>
        <p:nvPicPr>
          <p:cNvPr id="8" name="Obrázok 7" descr="IMG_20190504_112030.jpg"/>
          <p:cNvPicPr>
            <a:picLocks noChangeAspect="1"/>
          </p:cNvPicPr>
          <p:nvPr/>
        </p:nvPicPr>
        <p:blipFill>
          <a:blip r:embed="rId6" cstate="print"/>
          <a:srcRect b="10484"/>
          <a:stretch>
            <a:fillRect/>
          </a:stretch>
        </p:blipFill>
        <p:spPr>
          <a:xfrm>
            <a:off x="6588224" y="1268760"/>
            <a:ext cx="2232248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LONDÝN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k-SK" sz="3000" dirty="0" smtClean="0"/>
              <a:t>je hlavné a najväčšie mesto Anglicka a Spojeného kráľovstva </a:t>
            </a:r>
          </a:p>
          <a:p>
            <a:r>
              <a:rPr lang="sk-SK" sz="3000" dirty="0" smtClean="0"/>
              <a:t>je to tiež tretie najväčšie mesto a metropolitná zóna v Európe a preteká ním rieka Temža</a:t>
            </a:r>
          </a:p>
          <a:p>
            <a:r>
              <a:rPr lang="sk-SK" sz="3000" dirty="0" smtClean="0"/>
              <a:t>nachádza sa v ňom veľa dôležitých inštitúcií a kultúrnych ustanovizní, vrátane celosvetovo známych divadiel, múzeí, koncertných siení, palácov a ďalších miest</a:t>
            </a:r>
          </a:p>
          <a:p>
            <a:endParaRPr lang="sk-SK" dirty="0"/>
          </a:p>
        </p:txBody>
      </p:sp>
      <p:pic>
        <p:nvPicPr>
          <p:cNvPr id="6" name="Picture 4" descr="SÃºvisiaci obrÃ¡zok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149080"/>
            <a:ext cx="4038600" cy="2176805"/>
          </a:xfrm>
          <a:prstGeom prst="rect">
            <a:avLst/>
          </a:prstGeom>
          <a:noFill/>
        </p:spPr>
      </p:pic>
      <p:pic>
        <p:nvPicPr>
          <p:cNvPr id="7" name="Picture 2" descr="VÃ½sledok vyhÄ¾adÃ¡vania obrÃ¡zkov pre dopyt londÃ½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276872"/>
            <a:ext cx="4034768" cy="17198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2313" y="2492896"/>
            <a:ext cx="7772400" cy="1728192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METODIKA – NAŠA AKTIVITA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S </a:t>
            </a:r>
            <a:r>
              <a:rPr lang="sk-SK" dirty="0" smtClean="0"/>
              <a:t>KNIHOU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792088"/>
          </a:xfrm>
        </p:spPr>
        <p:txBody>
          <a:bodyPr/>
          <a:lstStyle/>
          <a:p>
            <a:r>
              <a:rPr lang="sk-SK" dirty="0" smtClean="0"/>
              <a:t>HAPPY BUNNIES NURSERY</a:t>
            </a:r>
            <a:endParaRPr lang="sk-SK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half" idx="1"/>
          </p:nvPr>
        </p:nvSpPr>
        <p:spPr>
          <a:xfrm>
            <a:off x="457200" y="1916832"/>
            <a:ext cx="4038600" cy="4858555"/>
          </a:xfrm>
        </p:spPr>
        <p:txBody>
          <a:bodyPr/>
          <a:lstStyle/>
          <a:p>
            <a:r>
              <a:rPr lang="sk-SK" dirty="0" smtClean="0"/>
              <a:t>je to hosťujúca škôlka, v ktorej sme absolvovali našu prax,  záverečné aktivity s knihou a samozrejme rozlúčkový koncert </a:t>
            </a:r>
          </a:p>
          <a:p>
            <a:r>
              <a:rPr lang="sk-SK" dirty="0" smtClean="0"/>
              <a:t>je členená na 3 triedy: </a:t>
            </a:r>
            <a:r>
              <a:rPr lang="sk-SK" dirty="0" err="1" smtClean="0"/>
              <a:t>baby´s</a:t>
            </a:r>
            <a:r>
              <a:rPr lang="sk-SK" dirty="0" smtClean="0"/>
              <a:t> </a:t>
            </a:r>
            <a:r>
              <a:rPr lang="sk-SK" dirty="0" err="1" smtClean="0"/>
              <a:t>room</a:t>
            </a:r>
            <a:r>
              <a:rPr lang="sk-SK" dirty="0" smtClean="0"/>
              <a:t>, </a:t>
            </a:r>
            <a:r>
              <a:rPr lang="sk-SK" dirty="0" err="1" smtClean="0"/>
              <a:t>jungle</a:t>
            </a:r>
            <a:r>
              <a:rPr lang="sk-SK" dirty="0" smtClean="0"/>
              <a:t> </a:t>
            </a:r>
            <a:r>
              <a:rPr lang="sk-SK" dirty="0" err="1" smtClean="0"/>
              <a:t>room</a:t>
            </a:r>
            <a:r>
              <a:rPr lang="sk-SK" dirty="0" smtClean="0"/>
              <a:t> a </a:t>
            </a:r>
            <a:r>
              <a:rPr lang="sk-SK" dirty="0" err="1" smtClean="0"/>
              <a:t>castle</a:t>
            </a:r>
            <a:r>
              <a:rPr lang="sk-SK" dirty="0" smtClean="0"/>
              <a:t> </a:t>
            </a:r>
            <a:r>
              <a:rPr lang="sk-SK" dirty="0" err="1" smtClean="0"/>
              <a:t>room</a:t>
            </a:r>
            <a:r>
              <a:rPr lang="sk-SK" dirty="0" smtClean="0"/>
              <a:t> </a:t>
            </a:r>
          </a:p>
          <a:p>
            <a:r>
              <a:rPr lang="sk-SK" dirty="0" smtClean="0"/>
              <a:t>škôlka ma aj vlastný dvor, kde deti trávia pobyt vonku</a:t>
            </a:r>
          </a:p>
          <a:p>
            <a:r>
              <a:rPr lang="sk-SK" dirty="0" smtClean="0"/>
              <a:t>počas nášho pobytu vládla v škôlke dobrá nálada, naučili a dozvedeli sme sa aj veľa nového </a:t>
            </a:r>
            <a:endParaRPr lang="sk-SK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half" idx="2"/>
          </p:nvPr>
        </p:nvSpPr>
        <p:spPr>
          <a:xfrm>
            <a:off x="4648200" y="1916832"/>
            <a:ext cx="4038600" cy="4858555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45058" name="Picture 2" descr="VÃ½sledok vyhÄ¾adÃ¡vania obrÃ¡zkov pre dopyt happy bunnies nursery gillingham"/>
          <p:cNvPicPr>
            <a:picLocks noChangeAspect="1" noChangeArrowheads="1"/>
          </p:cNvPicPr>
          <p:nvPr/>
        </p:nvPicPr>
        <p:blipFill>
          <a:blip r:embed="rId2" cstate="print"/>
          <a:srcRect l="16667" t="16521" r="16667" b="17393"/>
          <a:stretch>
            <a:fillRect/>
          </a:stretch>
        </p:blipFill>
        <p:spPr bwMode="auto">
          <a:xfrm>
            <a:off x="4932040" y="1700808"/>
            <a:ext cx="3240360" cy="1800200"/>
          </a:xfrm>
          <a:prstGeom prst="rect">
            <a:avLst/>
          </a:prstGeom>
          <a:noFill/>
        </p:spPr>
      </p:pic>
      <p:pic>
        <p:nvPicPr>
          <p:cNvPr id="45060" name="Picture 4" descr="http://pasalc.wbl.sk/obrazky/20190502_094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sahu 4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7378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sk-SK" b="1" dirty="0" smtClean="0"/>
              <a:t>TÉMA: </a:t>
            </a:r>
            <a:r>
              <a:rPr lang="sk-SK" dirty="0" err="1" smtClean="0"/>
              <a:t>The</a:t>
            </a:r>
            <a:r>
              <a:rPr lang="sk-SK" dirty="0" smtClean="0"/>
              <a:t> beat </a:t>
            </a:r>
            <a:r>
              <a:rPr lang="sk-SK" dirty="0" err="1" smtClean="0"/>
              <a:t>story</a:t>
            </a:r>
            <a:r>
              <a:rPr lang="sk-SK" dirty="0" smtClean="0"/>
              <a:t> – Rozprávka o repe</a:t>
            </a:r>
            <a:endParaRPr lang="sk-SK" b="1" dirty="0" smtClean="0"/>
          </a:p>
          <a:p>
            <a:pPr>
              <a:buNone/>
            </a:pPr>
            <a:r>
              <a:rPr lang="sk-SK" b="1" dirty="0" smtClean="0"/>
              <a:t>POMÔCKY: </a:t>
            </a:r>
            <a:r>
              <a:rPr lang="sk-SK" dirty="0" smtClean="0"/>
              <a:t>farebné papiere (výkresy), nožnice, </a:t>
            </a:r>
          </a:p>
          <a:p>
            <a:pPr>
              <a:buNone/>
            </a:pPr>
            <a:r>
              <a:rPr lang="sk-SK" dirty="0" smtClean="0"/>
              <a:t>                          lepiaca páska, lepidlo, fixky, farbičky </a:t>
            </a:r>
          </a:p>
          <a:p>
            <a:pPr>
              <a:buNone/>
            </a:pPr>
            <a:r>
              <a:rPr lang="sk-SK" dirty="0" smtClean="0"/>
              <a:t>                          – všetky pomôcky sme zohnali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		     v </a:t>
            </a:r>
            <a:r>
              <a:rPr lang="sk-SK" dirty="0" err="1" smtClean="0"/>
              <a:t>Poundlande</a:t>
            </a:r>
            <a:endParaRPr lang="sk-SK" b="1" dirty="0" smtClean="0"/>
          </a:p>
          <a:p>
            <a:pPr>
              <a:buNone/>
            </a:pPr>
            <a:r>
              <a:rPr lang="sk-SK" b="1" dirty="0" smtClean="0"/>
              <a:t>POSTUP VÝROBY NAŠEJ KNIHY: 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Z farebného papiera sme si vystrihli leporelo vo formáte A5 – každá strana bola inej farby.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Na biely výkres sme si nakreslili jednotlivé postavy, ktoré sme vyfarbili a vystrihli.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Postavy sme po jednom nalepili na strany knihy – pre efekt 3D sme ich podlepili kúskom zloženého papiera.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Na záver sme pod každú postavičku napísali to, ako sa volajú v angličtine, na zadnú stranu knihy sme napísali anglické znenie rozprávky.  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 fontScale="85000" lnSpcReduction="20000"/>
          </a:bodyPr>
          <a:lstStyle/>
          <a:p>
            <a:r>
              <a:rPr lang="sk-SK" dirty="0" smtClean="0"/>
              <a:t>vyrobili sme aj ďalšie pomôcky potrebné na dramatizáciu rozprávky – čelenky s postavičkami a repu z kartónu</a:t>
            </a:r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r>
              <a:rPr lang="sk-SK" b="1" dirty="0" smtClean="0"/>
              <a:t>POSTUP VÝROBY ČELENIEK: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Z farebného papiera sme si vystrihli krúžky – tie farby, ktoré sme použili aj v knižke.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Na výkres sme si nakreslili jednotlivé postavičky a vystrihli sme ich.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Postavičky sme nalepili na farebné krúžky podľa toho, aká farba im prislúchala v knihe.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Hotové krúžky sme nalepili na klasické elastické čelenky do vlasov.</a:t>
            </a:r>
          </a:p>
          <a:p>
            <a:pPr marL="624078" indent="-514350">
              <a:buNone/>
            </a:pPr>
            <a:endParaRPr lang="sk-SK" dirty="0" smtClean="0"/>
          </a:p>
          <a:p>
            <a:pPr marL="624078" indent="-514350">
              <a:buNone/>
            </a:pPr>
            <a:r>
              <a:rPr lang="sk-SK" b="1" dirty="0" smtClean="0"/>
              <a:t>POSTUP VÝROBY CVIKLE: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Z kartónu sme si vyrezali obrys cvikle.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err="1" smtClean="0"/>
              <a:t>Akrylovými</a:t>
            </a:r>
            <a:r>
              <a:rPr lang="sk-SK" dirty="0" smtClean="0"/>
              <a:t> farbami sme na tento obrys namaľovali cviklu. </a:t>
            </a:r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/>
          <a:lstStyle/>
          <a:p>
            <a:pPr>
              <a:buNone/>
            </a:pPr>
            <a:r>
              <a:rPr lang="sk-SK" b="1" dirty="0" smtClean="0"/>
              <a:t>POSTUP PRI PREZENTÁCII KNIHY: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V úvode sme deťom ukázali knižku a povedali im názov rozprávky.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Začali sme deťom čítať príbeh – mali sme podelené, kto čo číta.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S deťmi sme si zopakovali postupnosť postáv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v </a:t>
            </a:r>
            <a:r>
              <a:rPr lang="sk-SK" dirty="0" smtClean="0"/>
              <a:t>deji a postupne sme ich po jednom volali aby si vzali čelenku – dedko bola Terka ako ukážka.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Počas opakovania deti príbeh dramatizovali.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Dramatizáciu sme zopakovali.</a:t>
            </a:r>
          </a:p>
          <a:p>
            <a:pPr marL="624078" indent="-514350">
              <a:buFont typeface="+mj-lt"/>
              <a:buAutoNum type="arabicPeriod"/>
            </a:pPr>
            <a:r>
              <a:rPr lang="sk-SK" dirty="0" smtClean="0"/>
              <a:t>S deťmi sme sa rozlúčili a poďakovali im za ich pozornosť.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IMG_20190501_201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3"/>
            <a:ext cx="2088232" cy="2784309"/>
          </a:xfrm>
          <a:prstGeom prst="rect">
            <a:avLst/>
          </a:prstGeom>
        </p:spPr>
      </p:pic>
      <p:pic>
        <p:nvPicPr>
          <p:cNvPr id="5" name="Obrázok 4" descr="IMG_20190501_201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063720" y="1112743"/>
            <a:ext cx="2784310" cy="2088232"/>
          </a:xfrm>
          <a:prstGeom prst="rect">
            <a:avLst/>
          </a:prstGeom>
        </p:spPr>
      </p:pic>
      <p:pic>
        <p:nvPicPr>
          <p:cNvPr id="6" name="Obrázok 5" descr="IMG_20190501_2017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764703"/>
            <a:ext cx="2088232" cy="2784309"/>
          </a:xfrm>
          <a:prstGeom prst="rect">
            <a:avLst/>
          </a:prstGeom>
        </p:spPr>
      </p:pic>
      <p:pic>
        <p:nvPicPr>
          <p:cNvPr id="7" name="Obrázok 6" descr="IMG_20190501_2017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6528219" y="1112743"/>
            <a:ext cx="2784309" cy="2088232"/>
          </a:xfrm>
          <a:prstGeom prst="rect">
            <a:avLst/>
          </a:prstGeom>
        </p:spPr>
      </p:pic>
      <p:pic>
        <p:nvPicPr>
          <p:cNvPr id="8" name="Obrázok 7" descr="IMG_20190501_2017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168526" y="4065072"/>
            <a:ext cx="2784311" cy="2088233"/>
          </a:xfrm>
          <a:prstGeom prst="rect">
            <a:avLst/>
          </a:prstGeom>
        </p:spPr>
      </p:pic>
      <p:pic>
        <p:nvPicPr>
          <p:cNvPr id="9" name="Obrázok 8" descr="IMG_20190501_2018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2063721" y="4065070"/>
            <a:ext cx="2784309" cy="2088232"/>
          </a:xfrm>
          <a:prstGeom prst="rect">
            <a:avLst/>
          </a:prstGeom>
        </p:spPr>
      </p:pic>
      <p:pic>
        <p:nvPicPr>
          <p:cNvPr id="10" name="Obrázok 9" descr="IMG_20190501_20183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6200000">
            <a:off x="4295971" y="4065071"/>
            <a:ext cx="2784309" cy="2088232"/>
          </a:xfrm>
          <a:prstGeom prst="rect">
            <a:avLst/>
          </a:prstGeom>
        </p:spPr>
      </p:pic>
      <p:pic>
        <p:nvPicPr>
          <p:cNvPr id="11" name="Obrázok 10" descr="IMG_20190501_2018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6531172" y="4062116"/>
            <a:ext cx="2760666" cy="2070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IMG_20190501_201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4537" y="1210760"/>
            <a:ext cx="2992388" cy="2244291"/>
          </a:xfrm>
          <a:prstGeom prst="rect">
            <a:avLst/>
          </a:prstGeom>
        </p:spPr>
      </p:pic>
      <p:pic>
        <p:nvPicPr>
          <p:cNvPr id="3" name="Obrázok 2" descr="IMG_20190501_2019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182224" y="1210264"/>
            <a:ext cx="2988415" cy="2241311"/>
          </a:xfrm>
          <a:prstGeom prst="rect">
            <a:avLst/>
          </a:prstGeom>
        </p:spPr>
      </p:pic>
      <p:pic>
        <p:nvPicPr>
          <p:cNvPr id="4" name="Obrázok 3" descr="IMG_20190501_202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39" y="836712"/>
            <a:ext cx="3936437" cy="2952328"/>
          </a:xfrm>
          <a:prstGeom prst="rect">
            <a:avLst/>
          </a:prstGeom>
        </p:spPr>
      </p:pic>
      <p:pic>
        <p:nvPicPr>
          <p:cNvPr id="5" name="Obrázok 4" descr="IMG_20190501_202343_8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4005064"/>
            <a:ext cx="5840336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807840"/>
          </a:xfrm>
        </p:spPr>
        <p:txBody>
          <a:bodyPr/>
          <a:lstStyle/>
          <a:p>
            <a:pPr algn="ctr"/>
            <a:r>
              <a:rPr lang="sk-SK" dirty="0" smtClean="0"/>
              <a:t>ČO SME ZAŽILI PRVÝKRÁT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LET... </a:t>
            </a:r>
            <a:endParaRPr lang="sk-SK" dirty="0"/>
          </a:p>
        </p:txBody>
      </p:sp>
      <p:pic>
        <p:nvPicPr>
          <p:cNvPr id="3" name="Obrázok 2" descr="IMG_20190424_0515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679762" cy="3573016"/>
          </a:xfrm>
          <a:prstGeom prst="rect">
            <a:avLst/>
          </a:prstGeom>
        </p:spPr>
      </p:pic>
      <p:pic>
        <p:nvPicPr>
          <p:cNvPr id="4" name="Obrázok 3" descr="IMG_20190424_0615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6"/>
            <a:ext cx="3456384" cy="2592288"/>
          </a:xfrm>
          <a:prstGeom prst="rect">
            <a:avLst/>
          </a:prstGeom>
        </p:spPr>
      </p:pic>
      <p:pic>
        <p:nvPicPr>
          <p:cNvPr id="5" name="Obrázok 4" descr="IMG_20190424_063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3641643"/>
            <a:ext cx="2088232" cy="2784309"/>
          </a:xfrm>
          <a:prstGeom prst="rect">
            <a:avLst/>
          </a:prstGeom>
        </p:spPr>
      </p:pic>
      <p:pic>
        <p:nvPicPr>
          <p:cNvPr id="6" name="Obrázok 5" descr="IMG_20190424_065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3861048"/>
            <a:ext cx="3443875" cy="2582906"/>
          </a:xfrm>
          <a:prstGeom prst="rect">
            <a:avLst/>
          </a:prstGeom>
        </p:spPr>
      </p:pic>
      <p:pic>
        <p:nvPicPr>
          <p:cNvPr id="7" name="Obrázok 6" descr="IMG_20190424_08214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692696"/>
            <a:ext cx="2736304" cy="2052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MORE...</a:t>
            </a:r>
            <a:endParaRPr lang="sk-SK" dirty="0"/>
          </a:p>
        </p:txBody>
      </p:sp>
      <p:pic>
        <p:nvPicPr>
          <p:cNvPr id="3" name="Obrázok 2" descr="IMG_20190427_103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2420888"/>
            <a:ext cx="3264363" cy="2448272"/>
          </a:xfrm>
          <a:prstGeom prst="rect">
            <a:avLst/>
          </a:prstGeom>
        </p:spPr>
      </p:pic>
      <p:pic>
        <p:nvPicPr>
          <p:cNvPr id="4" name="Obrázok 3" descr="IMG_20190427_103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420888"/>
            <a:ext cx="1836204" cy="2448272"/>
          </a:xfrm>
          <a:prstGeom prst="rect">
            <a:avLst/>
          </a:prstGeom>
        </p:spPr>
      </p:pic>
      <p:pic>
        <p:nvPicPr>
          <p:cNvPr id="5" name="Obrázok 4" descr="IMG_20190427_111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3264362" cy="2448272"/>
          </a:xfrm>
          <a:prstGeom prst="rect">
            <a:avLst/>
          </a:prstGeom>
        </p:spPr>
      </p:pic>
      <p:pic>
        <p:nvPicPr>
          <p:cNvPr id="6" name="Obrázok 5" descr="IMG_20190427_120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764704"/>
            <a:ext cx="6300192" cy="1496731"/>
          </a:xfrm>
          <a:prstGeom prst="rect">
            <a:avLst/>
          </a:prstGeom>
        </p:spPr>
      </p:pic>
      <p:pic>
        <p:nvPicPr>
          <p:cNvPr id="7" name="Obrázok 6" descr="IMG_20190427_105939.jpg"/>
          <p:cNvPicPr>
            <a:picLocks noChangeAspect="1"/>
          </p:cNvPicPr>
          <p:nvPr/>
        </p:nvPicPr>
        <p:blipFill>
          <a:blip r:embed="rId6" cstate="print"/>
          <a:srcRect l="2365" r="1862"/>
          <a:stretch>
            <a:fillRect/>
          </a:stretch>
        </p:blipFill>
        <p:spPr>
          <a:xfrm>
            <a:off x="611560" y="5013176"/>
            <a:ext cx="7891230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>
            <a:normAutofit/>
          </a:bodyPr>
          <a:lstStyle/>
          <a:p>
            <a:r>
              <a:rPr lang="sk-SK" dirty="0" smtClean="0"/>
              <a:t>navštívili sme ho v sobotu a niektorí aj v nedeľu</a:t>
            </a:r>
          </a:p>
          <a:p>
            <a:r>
              <a:rPr lang="sk-SK" dirty="0" smtClean="0"/>
              <a:t>z nášho pohľadu je to veľké mesto, kde sa miešajú ľudia rôznych kultúr</a:t>
            </a:r>
          </a:p>
          <a:p>
            <a:r>
              <a:rPr lang="sk-SK" dirty="0" smtClean="0"/>
              <a:t>počas tohto výletu sme si poriadne rozcvičili nohy pretože sme toho chceli vidieť čo najviac</a:t>
            </a:r>
          </a:p>
          <a:p>
            <a:r>
              <a:rPr lang="sk-SK" dirty="0" smtClean="0"/>
              <a:t>hlavným pravidlom počas výletu v Londýne bolo držať sa pri sebe – jednoducho sa tu dá stratiť</a:t>
            </a:r>
          </a:p>
          <a:p>
            <a:r>
              <a:rPr lang="sk-SK" dirty="0" smtClean="0"/>
              <a:t>bolo tu veľa známych stavieb, parkov, ulíc, či atrakcii – bol zážitok to vidieť pretože je to iné ako na obrázku    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METRO...</a:t>
            </a:r>
            <a:endParaRPr lang="sk-SK" dirty="0"/>
          </a:p>
        </p:txBody>
      </p:sp>
      <p:pic>
        <p:nvPicPr>
          <p:cNvPr id="3" name="Obrázok 2" descr="IMG_20190504_131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2784309" cy="2088232"/>
          </a:xfrm>
          <a:prstGeom prst="rect">
            <a:avLst/>
          </a:prstGeom>
        </p:spPr>
      </p:pic>
      <p:pic>
        <p:nvPicPr>
          <p:cNvPr id="4" name="Obrázok 3" descr="IMG_20190504_1315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2160" y="4437112"/>
            <a:ext cx="2747797" cy="2060848"/>
          </a:xfrm>
          <a:prstGeom prst="rect">
            <a:avLst/>
          </a:prstGeom>
        </p:spPr>
      </p:pic>
      <p:pic>
        <p:nvPicPr>
          <p:cNvPr id="5" name="Obrázok 4" descr="IMG_20190504_131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437112"/>
            <a:ext cx="2736304" cy="2052228"/>
          </a:xfrm>
          <a:prstGeom prst="rect">
            <a:avLst/>
          </a:prstGeom>
        </p:spPr>
      </p:pic>
      <p:pic>
        <p:nvPicPr>
          <p:cNvPr id="6" name="Obrázok 5" descr="IMG_20190504_1317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437112"/>
            <a:ext cx="2808312" cy="2106234"/>
          </a:xfrm>
          <a:prstGeom prst="rect">
            <a:avLst/>
          </a:prstGeom>
        </p:spPr>
      </p:pic>
      <p:pic>
        <p:nvPicPr>
          <p:cNvPr id="7" name="Obrázok 6" descr="IMG_20190504_1318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2636912"/>
            <a:ext cx="2232248" cy="1674186"/>
          </a:xfrm>
          <a:prstGeom prst="rect">
            <a:avLst/>
          </a:prstGeom>
        </p:spPr>
      </p:pic>
      <p:pic>
        <p:nvPicPr>
          <p:cNvPr id="8" name="Obrázok 7" descr="IMG_20190504_1319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1700808"/>
            <a:ext cx="3360373" cy="2520280"/>
          </a:xfrm>
          <a:prstGeom prst="rect">
            <a:avLst/>
          </a:prstGeom>
        </p:spPr>
      </p:pic>
      <p:pic>
        <p:nvPicPr>
          <p:cNvPr id="9" name="Obrázok 8" descr="IMG_20190504_1319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836712"/>
            <a:ext cx="2232248" cy="167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NIEKTORÉ JEDLÁ...</a:t>
            </a:r>
            <a:endParaRPr lang="sk-SK" dirty="0"/>
          </a:p>
        </p:txBody>
      </p:sp>
      <p:pic>
        <p:nvPicPr>
          <p:cNvPr id="3" name="Obrázok 2" descr="IMG_20190425_0757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692696"/>
            <a:ext cx="2592288" cy="1944216"/>
          </a:xfrm>
          <a:prstGeom prst="rect">
            <a:avLst/>
          </a:prstGeom>
        </p:spPr>
      </p:pic>
      <p:pic>
        <p:nvPicPr>
          <p:cNvPr id="4" name="Obrázok 3" descr="IMG_20190426_073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168" y="2708920"/>
            <a:ext cx="2592289" cy="1944216"/>
          </a:xfrm>
          <a:prstGeom prst="rect">
            <a:avLst/>
          </a:prstGeom>
        </p:spPr>
      </p:pic>
      <p:pic>
        <p:nvPicPr>
          <p:cNvPr id="5" name="Obrázok 4" descr="IMG_20190427_1946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725144"/>
            <a:ext cx="2592288" cy="1944216"/>
          </a:xfrm>
          <a:prstGeom prst="rect">
            <a:avLst/>
          </a:prstGeom>
        </p:spPr>
      </p:pic>
      <p:pic>
        <p:nvPicPr>
          <p:cNvPr id="6" name="Obrázok 5" descr="IMG_20190424_1719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276872"/>
            <a:ext cx="2808312" cy="2106234"/>
          </a:xfrm>
          <a:prstGeom prst="rect">
            <a:avLst/>
          </a:prstGeom>
        </p:spPr>
      </p:pic>
      <p:pic>
        <p:nvPicPr>
          <p:cNvPr id="7" name="Obrázok 6" descr="IMG_20190428_1920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31840" y="4509120"/>
            <a:ext cx="2808312" cy="2106234"/>
          </a:xfrm>
          <a:prstGeom prst="rect">
            <a:avLst/>
          </a:prstGeom>
        </p:spPr>
      </p:pic>
      <p:pic>
        <p:nvPicPr>
          <p:cNvPr id="8" name="Obrázok 7" descr="IMG_20190501_1800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2276872"/>
            <a:ext cx="2784310" cy="2088232"/>
          </a:xfrm>
          <a:prstGeom prst="rect">
            <a:avLst/>
          </a:prstGeom>
        </p:spPr>
      </p:pic>
      <p:pic>
        <p:nvPicPr>
          <p:cNvPr id="9" name="Obrázok 8" descr="IMG_20190502_17374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19" y="4509120"/>
            <a:ext cx="2784309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412776"/>
            <a:ext cx="7772400" cy="1152128"/>
          </a:xfrm>
        </p:spPr>
        <p:txBody>
          <a:bodyPr/>
          <a:lstStyle/>
          <a:p>
            <a:pPr algn="ctr"/>
            <a:r>
              <a:rPr lang="sk-SK" dirty="0" smtClean="0"/>
              <a:t>ĎAKUJEME ZA POZORNOSŤ</a:t>
            </a:r>
            <a:endParaRPr lang="sk-SK" dirty="0"/>
          </a:p>
        </p:txBody>
      </p:sp>
      <p:pic>
        <p:nvPicPr>
          <p:cNvPr id="1026" name="Picture 2" descr="http://pasalc.wbl.sk/obrazky/20190427_102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12976"/>
            <a:ext cx="4320480" cy="3240360"/>
          </a:xfrm>
          <a:prstGeom prst="rect">
            <a:avLst/>
          </a:prstGeom>
          <a:noFill/>
        </p:spPr>
      </p:pic>
      <p:pic>
        <p:nvPicPr>
          <p:cNvPr id="1028" name="Picture 4" descr="http://pasalc.wbl.sk/obrazky/20190428_150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212976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4860032" y="5085184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4800" dirty="0"/>
          </a:p>
        </p:txBody>
      </p:sp>
      <p:pic>
        <p:nvPicPr>
          <p:cNvPr id="5" name="Obrázok 4" descr="IMG_20190504_080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20688"/>
            <a:ext cx="4032448" cy="3024336"/>
          </a:xfrm>
          <a:prstGeom prst="rect">
            <a:avLst/>
          </a:prstGeom>
        </p:spPr>
      </p:pic>
      <p:pic>
        <p:nvPicPr>
          <p:cNvPr id="7" name="Obrázok 6" descr="IMG_20190504_0853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764704"/>
            <a:ext cx="4320479" cy="3240360"/>
          </a:xfrm>
          <a:prstGeom prst="rect">
            <a:avLst/>
          </a:prstGeom>
        </p:spPr>
      </p:pic>
      <p:pic>
        <p:nvPicPr>
          <p:cNvPr id="10" name="Obrázok 9" descr="IMG_20190504_092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717032"/>
            <a:ext cx="2247714" cy="2996952"/>
          </a:xfrm>
          <a:prstGeom prst="rect">
            <a:avLst/>
          </a:prstGeom>
        </p:spPr>
      </p:pic>
      <p:pic>
        <p:nvPicPr>
          <p:cNvPr id="11" name="Obrázok 10" descr="IMG_20190504_0929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4293096"/>
            <a:ext cx="3168352" cy="2376264"/>
          </a:xfrm>
          <a:prstGeom prst="rect">
            <a:avLst/>
          </a:prstGeom>
        </p:spPr>
      </p:pic>
      <p:pic>
        <p:nvPicPr>
          <p:cNvPr id="12" name="Obrázok 11" descr="IMG_20190504_11235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365104"/>
            <a:ext cx="3024336" cy="22682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0190504_102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104456" cy="3078342"/>
          </a:xfrm>
          <a:prstGeom prst="rect">
            <a:avLst/>
          </a:prstGeom>
        </p:spPr>
      </p:pic>
      <p:pic>
        <p:nvPicPr>
          <p:cNvPr id="3" name="Obrázok 2" descr="20190504_1023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052736"/>
            <a:ext cx="4064125" cy="3048094"/>
          </a:xfrm>
          <a:prstGeom prst="rect">
            <a:avLst/>
          </a:prstGeom>
        </p:spPr>
      </p:pic>
      <p:pic>
        <p:nvPicPr>
          <p:cNvPr id="5" name="Obrázok 4" descr="IMG_20190504_102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437112"/>
            <a:ext cx="8471228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VICTORIA STATION (LONDON VICTORIA)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je centrálna londýnska železničná stanica pomenovaná po ulici Victoria, kde sa stanica nachádza</a:t>
            </a:r>
          </a:p>
          <a:p>
            <a:r>
              <a:rPr lang="sk-SK" dirty="0" smtClean="0"/>
              <a:t>táto stanica bola pre nás kľúčovou, pretože práve tu sme vystupovali z vlaku, nasadali na vlak, alebo odtiaľ viedlo aj londýnske metro</a:t>
            </a:r>
          </a:p>
          <a:p>
            <a:r>
              <a:rPr lang="sk-SK" dirty="0" smtClean="0"/>
              <a:t>je to naozaj veľmi veľká a pekná stanica, kde je však veľa ľudí, a práve tu platilo spomínané pravidlo – držať sa pri sebe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20190504_085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548680"/>
            <a:ext cx="3744416" cy="2808312"/>
          </a:xfrm>
          <a:prstGeom prst="rect">
            <a:avLst/>
          </a:prstGeom>
        </p:spPr>
      </p:pic>
      <p:pic>
        <p:nvPicPr>
          <p:cNvPr id="8" name="Obrázok 7" descr="IMG_20190504_0906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501008"/>
            <a:ext cx="4248472" cy="3186354"/>
          </a:xfrm>
          <a:prstGeom prst="rect">
            <a:avLst/>
          </a:prstGeom>
        </p:spPr>
      </p:pic>
      <p:pic>
        <p:nvPicPr>
          <p:cNvPr id="9" name="Obrázok 8" descr="IMG_20190504_0908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501008"/>
            <a:ext cx="4237925" cy="3178444"/>
          </a:xfrm>
          <a:prstGeom prst="rect">
            <a:avLst/>
          </a:prstGeom>
        </p:spPr>
      </p:pic>
      <p:pic>
        <p:nvPicPr>
          <p:cNvPr id="5" name="Obrázok 4" descr="IMG_20190504_1319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764704"/>
            <a:ext cx="3528392" cy="264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KATEDRÁLA ABBEY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je jednou z najstarších a najznámejších  stavieb v Anglicku (súčasť UNESCO) </a:t>
            </a:r>
          </a:p>
          <a:p>
            <a:r>
              <a:rPr lang="sk-SK" dirty="0" smtClean="0"/>
              <a:t>je to katedrála arcibiskupa </a:t>
            </a:r>
            <a:r>
              <a:rPr lang="sk-SK" dirty="0" err="1" smtClean="0"/>
              <a:t>canterburského</a:t>
            </a:r>
            <a:r>
              <a:rPr lang="sk-SK" dirty="0" smtClean="0"/>
              <a:t>, ktorý je vedúci predstaviteľ Anglikánskej cirkvi</a:t>
            </a:r>
          </a:p>
          <a:p>
            <a:r>
              <a:rPr lang="sk-SK" dirty="0" smtClean="0"/>
              <a:t>m</a:t>
            </a:r>
            <a:r>
              <a:rPr lang="sk-SK" smtClean="0"/>
              <a:t>á </a:t>
            </a:r>
            <a:r>
              <a:rPr lang="sk-SK" dirty="0" smtClean="0"/>
              <a:t>veľmi pekný výzor a historický vzhľad</a:t>
            </a:r>
          </a:p>
          <a:p>
            <a:r>
              <a:rPr lang="sk-SK" dirty="0" smtClean="0"/>
              <a:t>Zaujímavosťou je aj to, že tu mal svadbu známy pár – Princ </a:t>
            </a:r>
            <a:r>
              <a:rPr lang="sk-SK" dirty="0" err="1" smtClean="0"/>
              <a:t>William</a:t>
            </a:r>
            <a:r>
              <a:rPr lang="sk-SK" dirty="0" smtClean="0"/>
              <a:t> a Vojvodkyňa </a:t>
            </a:r>
            <a:r>
              <a:rPr lang="sk-SK" dirty="0" err="1" smtClean="0"/>
              <a:t>Kate</a:t>
            </a: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 descr="IMG_20190504_09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3922250" cy="5229667"/>
          </a:xfrm>
          <a:prstGeom prst="rect">
            <a:avLst/>
          </a:prstGeom>
        </p:spPr>
      </p:pic>
      <p:pic>
        <p:nvPicPr>
          <p:cNvPr id="7" name="Obrázok 6" descr="IMG_20190504_0922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276872"/>
            <a:ext cx="4536504" cy="3402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tský">
  <a:themeElements>
    <a:clrScheme name="Mests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Mests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sts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490</TotalTime>
  <Words>516</Words>
  <Application>Microsoft Office PowerPoint</Application>
  <PresentationFormat>Prezentácia na obrazovke (4:3)</PresentationFormat>
  <Paragraphs>96</Paragraphs>
  <Slides>32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32</vt:i4>
      </vt:variant>
    </vt:vector>
  </HeadingPairs>
  <TitlesOfParts>
    <vt:vector size="36" baseType="lpstr">
      <vt:lpstr>Georgia</vt:lpstr>
      <vt:lpstr>Trebuchet MS</vt:lpstr>
      <vt:lpstr>Wingdings 2</vt:lpstr>
      <vt:lpstr>Mestský</vt:lpstr>
      <vt:lpstr>LONDÝN</vt:lpstr>
      <vt:lpstr>LONDÝN</vt:lpstr>
      <vt:lpstr>Prezentácia programu PowerPoint</vt:lpstr>
      <vt:lpstr>Prezentácia programu PowerPoint</vt:lpstr>
      <vt:lpstr>Prezentácia programu PowerPoint</vt:lpstr>
      <vt:lpstr>VICTORIA STATION (LONDON VICTORIA)</vt:lpstr>
      <vt:lpstr>Prezentácia programu PowerPoint</vt:lpstr>
      <vt:lpstr>KATEDRÁLA ABBEY</vt:lpstr>
      <vt:lpstr>Prezentácia programu PowerPoint</vt:lpstr>
      <vt:lpstr>LONDON EYE</vt:lpstr>
      <vt:lpstr>Prezentácia programu PowerPoint</vt:lpstr>
      <vt:lpstr>Prezentácia programu PowerPoint</vt:lpstr>
      <vt:lpstr>WESTMINSTERSKÝ PALÁC (HOUSES OF PARLIAMENT)</vt:lpstr>
      <vt:lpstr>TATE MODERN</vt:lpstr>
      <vt:lpstr>Prezentácia programu PowerPoint</vt:lpstr>
      <vt:lpstr>TRAFALGAR SQUARE</vt:lpstr>
      <vt:lpstr>Prezentácia programu PowerPoint</vt:lpstr>
      <vt:lpstr>BUCKINGHAM PALACE</vt:lpstr>
      <vt:lpstr>... EŠTE NIEČO Z NÁVŠTEVY LONDÝNA</vt:lpstr>
      <vt:lpstr>METODIKA – NAŠA AKTIVITA  S KNIHOU</vt:lpstr>
      <vt:lpstr>HAPPY BUNNIES NURSERY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ČO SME ZAŽILI PRVÝKRÁT</vt:lpstr>
      <vt:lpstr>LET... </vt:lpstr>
      <vt:lpstr>MORE...</vt:lpstr>
      <vt:lpstr>METRO...</vt:lpstr>
      <vt:lpstr>NIEKTORÉ JEDLÁ...</vt:lpstr>
      <vt:lpstr>ĎAKUJEME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LONDÝN</dc:title>
  <dc:creator>Slizikovci</dc:creator>
  <cp:lastModifiedBy>škola</cp:lastModifiedBy>
  <cp:revision>55</cp:revision>
  <dcterms:created xsi:type="dcterms:W3CDTF">2019-04-09T14:14:02Z</dcterms:created>
  <dcterms:modified xsi:type="dcterms:W3CDTF">2019-07-01T07:52:56Z</dcterms:modified>
</cp:coreProperties>
</file>