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71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64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D2AC-CFE5-4AC4-9F88-71A162694699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950F5-9CAB-4EEB-991B-99B1889C257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2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950F5-9CAB-4EEB-991B-99B1889C257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752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950F5-9CAB-4EEB-991B-99B1889C257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402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020C3E4-7D50-4C65-89E7-570DF499ED24}" type="datetimeFigureOut">
              <a:rPr lang="sk-SK" smtClean="0"/>
              <a:pPr/>
              <a:t>1. 7. 2019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FCE9753-E6FD-4029-9B19-26EA00F4527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521497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dirty="0" err="1" smtClean="0"/>
              <a:t>Gillingham,UK</a:t>
            </a:r>
            <a:r>
              <a:rPr lang="sk-SK" sz="6000" dirty="0" smtClean="0"/>
              <a:t> </a:t>
            </a:r>
            <a:br>
              <a:rPr lang="sk-SK" sz="6000" dirty="0" smtClean="0"/>
            </a:br>
            <a:r>
              <a:rPr lang="sk-SK" sz="6000" dirty="0" err="1" smtClean="0"/>
              <a:t>Erasmus</a:t>
            </a:r>
            <a:r>
              <a:rPr lang="sk-SK" sz="6000" dirty="0" smtClean="0"/>
              <a:t> +</a:t>
            </a: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28926" y="4714884"/>
            <a:ext cx="6215074" cy="2143116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			24.5-7.5</a:t>
            </a:r>
          </a:p>
          <a:p>
            <a:r>
              <a:rPr lang="sk-SK" dirty="0" smtClean="0"/>
              <a:t>			      2019 </a:t>
            </a:r>
            <a:endParaRPr lang="sk-SK" dirty="0"/>
          </a:p>
        </p:txBody>
      </p:sp>
      <p:pic>
        <p:nvPicPr>
          <p:cNvPr id="2050" name="Picture 2" descr="VÃ½sledok vyhÄ¾adÃ¡vania obrÃ¡zkov pre dopyt erasmus +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5143504" cy="2173312"/>
          </a:xfrm>
          <a:prstGeom prst="rect">
            <a:avLst/>
          </a:prstGeom>
          <a:noFill/>
        </p:spPr>
      </p:pic>
      <p:pic>
        <p:nvPicPr>
          <p:cNvPr id="2051" name="Picture 3" descr="C:\Users\suchánsky\Desktop\20190424_061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4003341" cy="3002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Metodika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2214554"/>
            <a:ext cx="7170020" cy="3950750"/>
          </a:xfrm>
        </p:spPr>
        <p:txBody>
          <a:bodyPr>
            <a:normAutofit/>
          </a:bodyPr>
          <a:lstStyle/>
          <a:p>
            <a:r>
              <a:rPr lang="sk-SK" dirty="0" smtClean="0"/>
              <a:t>Aktivity sa robia podľa výberu detí </a:t>
            </a:r>
          </a:p>
          <a:p>
            <a:r>
              <a:rPr lang="sk-SK" dirty="0" smtClean="0"/>
              <a:t>Nepoužívajú výkonové štandardy</a:t>
            </a:r>
          </a:p>
          <a:p>
            <a:r>
              <a:rPr lang="sk-SK" dirty="0" smtClean="0"/>
              <a:t>Deti sa učia </a:t>
            </a:r>
          </a:p>
          <a:p>
            <a:r>
              <a:rPr lang="sk-SK" dirty="0" smtClean="0"/>
              <a:t>1. hranie a objavovanie – zapojenie sa do niečoho</a:t>
            </a:r>
          </a:p>
          <a:p>
            <a:r>
              <a:rPr lang="sk-SK" dirty="0" smtClean="0"/>
              <a:t>2. samotné učenie – motivácia</a:t>
            </a:r>
          </a:p>
          <a:p>
            <a:r>
              <a:rPr lang="sk-SK" dirty="0" smtClean="0"/>
              <a:t>3</a:t>
            </a:r>
            <a:r>
              <a:rPr lang="sk-SK" dirty="0" smtClean="0"/>
              <a:t>. vytváranie kritického myslenia</a:t>
            </a:r>
          </a:p>
          <a:p>
            <a:pPr indent="0">
              <a:buNone/>
            </a:pPr>
            <a:endParaRPr lang="sk-SK" dirty="0" smtClean="0"/>
          </a:p>
          <a:p>
            <a:pPr marL="285750" indent="-28575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14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1268760"/>
            <a:ext cx="6440760" cy="466057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 Oblasti učenia a rozvoja detí :</a:t>
            </a:r>
          </a:p>
          <a:p>
            <a:pPr indent="0">
              <a:buNone/>
            </a:pPr>
            <a:endParaRPr lang="sk-SK" dirty="0" smtClean="0"/>
          </a:p>
          <a:p>
            <a:pPr indent="0">
              <a:buNone/>
            </a:pPr>
            <a:r>
              <a:rPr lang="sk-SK" dirty="0" smtClean="0"/>
              <a:t>HLAVNÉ OBLASTI: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Osobnostný, sociálny a emocionálny rozvoj dieťaťa 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Psychický rozvoj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Komunikácia a jazyk</a:t>
            </a:r>
          </a:p>
          <a:p>
            <a:pPr indent="0">
              <a:buNone/>
            </a:pPr>
            <a:r>
              <a:rPr lang="sk-SK" dirty="0" smtClean="0"/>
              <a:t>Špeciálne oblasti: 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Narábanie zo slovom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Matematika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Pochopenie sveta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Umenie a dizajn </a:t>
            </a:r>
            <a:endParaRPr lang="sk-SK" dirty="0"/>
          </a:p>
        </p:txBody>
      </p:sp>
      <p:pic>
        <p:nvPicPr>
          <p:cNvPr id="20481" name="Picture 1" descr="C:\Users\suchánsky\Desktop\20190429_093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3801600" cy="28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5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928670"/>
            <a:ext cx="6296744" cy="535785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P. uč. majú rozdelené deti v 1 triede sú 4 učiteľky, poprípade asistentka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 smtClean="0"/>
              <a:t>každá p. uč. má 6 </a:t>
            </a:r>
            <a:r>
              <a:rPr lang="sk-SK" dirty="0" smtClean="0"/>
              <a:t>detí.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/>
              <a:t> </a:t>
            </a:r>
            <a:r>
              <a:rPr lang="sk-SK" dirty="0" smtClean="0"/>
              <a:t>v škôlke sú 3 triedy: </a:t>
            </a:r>
            <a:r>
              <a:rPr lang="sk-SK" dirty="0" err="1" smtClean="0"/>
              <a:t>Babies</a:t>
            </a:r>
            <a:r>
              <a:rPr lang="sk-SK" dirty="0" smtClean="0"/>
              <a:t> </a:t>
            </a:r>
            <a:r>
              <a:rPr lang="sk-SK" dirty="0" err="1" smtClean="0"/>
              <a:t>room</a:t>
            </a:r>
            <a:r>
              <a:rPr lang="sk-SK" dirty="0" smtClean="0"/>
              <a:t>, </a:t>
            </a:r>
            <a:r>
              <a:rPr lang="sk-SK" dirty="0" err="1" smtClean="0"/>
              <a:t>jungle</a:t>
            </a:r>
            <a:r>
              <a:rPr lang="sk-SK" dirty="0" smtClean="0"/>
              <a:t> </a:t>
            </a:r>
            <a:r>
              <a:rPr lang="sk-SK" dirty="0" err="1" smtClean="0"/>
              <a:t>room</a:t>
            </a:r>
            <a:r>
              <a:rPr lang="sk-SK" dirty="0" smtClean="0"/>
              <a:t> a </a:t>
            </a:r>
            <a:r>
              <a:rPr lang="sk-SK" dirty="0" err="1" smtClean="0"/>
              <a:t>castle</a:t>
            </a:r>
            <a:r>
              <a:rPr lang="sk-SK" dirty="0" smtClean="0"/>
              <a:t> </a:t>
            </a:r>
            <a:r>
              <a:rPr lang="sk-SK" dirty="0" err="1" smtClean="0"/>
              <a:t>room</a:t>
            </a:r>
            <a:r>
              <a:rPr lang="sk-SK" dirty="0" smtClean="0"/>
              <a:t> </a:t>
            </a:r>
          </a:p>
          <a:p>
            <a:r>
              <a:rPr lang="sk-SK" dirty="0"/>
              <a:t> </a:t>
            </a:r>
            <a:r>
              <a:rPr lang="sk-SK" dirty="0" smtClean="0"/>
              <a:t>v každej z týchto tried sa nachádzajú presýpacie </a:t>
            </a:r>
            <a:r>
              <a:rPr lang="sk-SK" dirty="0" smtClean="0"/>
              <a:t>hodiny.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/>
              <a:t> </a:t>
            </a:r>
            <a:r>
              <a:rPr lang="sk-SK" dirty="0" smtClean="0"/>
              <a:t>niekedy za dobré správanie deti dostanú nálepky napríklad keď cvičili, p. uč. ich na konci pochválila a každému dala po jednej </a:t>
            </a:r>
            <a:r>
              <a:rPr lang="sk-SK" dirty="0" smtClean="0"/>
              <a:t>nálepke.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764704"/>
            <a:ext cx="7362421" cy="552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1340768"/>
            <a:ext cx="6296744" cy="4145633"/>
          </a:xfrm>
        </p:spPr>
        <p:txBody>
          <a:bodyPr/>
          <a:lstStyle/>
          <a:p>
            <a:r>
              <a:rPr lang="sk-SK" dirty="0" smtClean="0"/>
              <a:t>AKTIVITA PRE DETI: Eva </a:t>
            </a:r>
            <a:r>
              <a:rPr lang="sk-SK" dirty="0" err="1" smtClean="0"/>
              <a:t>Ulická</a:t>
            </a:r>
            <a:r>
              <a:rPr lang="sk-SK" dirty="0" smtClean="0"/>
              <a:t>, Natália Balážová, Katarína Oravcová</a:t>
            </a:r>
          </a:p>
          <a:p>
            <a:r>
              <a:rPr lang="sk-SK" dirty="0"/>
              <a:t> </a:t>
            </a:r>
            <a:r>
              <a:rPr lang="sk-SK" dirty="0" smtClean="0"/>
              <a:t>MAGIC BOX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68" y="1052735"/>
            <a:ext cx="6202319" cy="465173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3" y="0"/>
            <a:ext cx="4860032" cy="36450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84" y="3645023"/>
            <a:ext cx="4276716" cy="320753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2" y="3501008"/>
            <a:ext cx="4888986" cy="335711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5"/>
          <a:stretch/>
        </p:blipFill>
        <p:spPr>
          <a:xfrm>
            <a:off x="4838330" y="-10019"/>
            <a:ext cx="4305670" cy="36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Zážitky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57745" y="2272145"/>
            <a:ext cx="6382607" cy="3461111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 Najviac sa nám páčilo v </a:t>
            </a:r>
            <a:r>
              <a:rPr lang="sk-SK" dirty="0" err="1" smtClean="0"/>
              <a:t>jumping</a:t>
            </a:r>
            <a:r>
              <a:rPr lang="sk-SK" dirty="0" smtClean="0"/>
              <a:t> aréne,</a:t>
            </a:r>
          </a:p>
          <a:p>
            <a:r>
              <a:rPr lang="sk-SK" dirty="0" smtClean="0"/>
              <a:t>navštívili sme Londýn, kde sa nám páčilo na </a:t>
            </a:r>
            <a:r>
              <a:rPr lang="sk-SK" dirty="0" err="1" smtClean="0"/>
              <a:t>London</a:t>
            </a:r>
            <a:r>
              <a:rPr lang="sk-SK" dirty="0" smtClean="0"/>
              <a:t> </a:t>
            </a:r>
            <a:r>
              <a:rPr lang="sk-SK" dirty="0" err="1" smtClean="0"/>
              <a:t>eye</a:t>
            </a:r>
            <a:r>
              <a:rPr lang="sk-SK" dirty="0" smtClean="0"/>
              <a:t>,</a:t>
            </a:r>
            <a:endParaRPr lang="sk-SK" dirty="0" smtClean="0"/>
          </a:p>
          <a:p>
            <a:r>
              <a:rPr lang="sk-SK" dirty="0" smtClean="0"/>
              <a:t> park v </a:t>
            </a:r>
            <a:r>
              <a:rPr lang="sk-SK" dirty="0" err="1" smtClean="0"/>
              <a:t>Gillinghame</a:t>
            </a:r>
            <a:r>
              <a:rPr lang="sk-SK" dirty="0" smtClean="0"/>
              <a:t>,</a:t>
            </a:r>
            <a:endParaRPr lang="sk-SK" dirty="0" smtClean="0"/>
          </a:p>
          <a:p>
            <a:r>
              <a:rPr lang="sk-SK" dirty="0" err="1" smtClean="0"/>
              <a:t>Margate</a:t>
            </a:r>
            <a:r>
              <a:rPr lang="sk-SK" dirty="0" smtClean="0"/>
              <a:t> </a:t>
            </a:r>
            <a:r>
              <a:rPr lang="sk-SK" dirty="0" err="1" smtClean="0"/>
              <a:t>beach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Naše prvýkrát: letenie, videnie </a:t>
            </a:r>
            <a:r>
              <a:rPr lang="sk-SK" dirty="0" smtClean="0"/>
              <a:t>mora, </a:t>
            </a:r>
            <a:r>
              <a:rPr lang="sk-SK" dirty="0" smtClean="0"/>
              <a:t>práca s deťmi v cudzom </a:t>
            </a:r>
            <a:r>
              <a:rPr lang="sk-SK" dirty="0" smtClean="0"/>
              <a:t>jazyku.</a:t>
            </a:r>
            <a:endParaRPr lang="sk-SK" dirty="0" smtClean="0"/>
          </a:p>
          <a:p>
            <a:pPr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72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5" y="428604"/>
            <a:ext cx="4170764" cy="2779467"/>
          </a:xfrm>
          <a:prstGeom prst="rect">
            <a:avLst/>
          </a:prstGeom>
        </p:spPr>
      </p:pic>
      <p:pic>
        <p:nvPicPr>
          <p:cNvPr id="29698" name="Picture 2" descr="C:\Users\suchánsky\Downloads\IMG_2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9168" y="428604"/>
            <a:ext cx="4804800" cy="3603600"/>
          </a:xfrm>
          <a:prstGeom prst="rect">
            <a:avLst/>
          </a:prstGeom>
          <a:noFill/>
        </p:spPr>
      </p:pic>
      <p:pic>
        <p:nvPicPr>
          <p:cNvPr id="29699" name="Picture 3" descr="C:\Users\suchánsky\Downloads\IMG_1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96027" y="3208071"/>
            <a:ext cx="4214842" cy="3161132"/>
          </a:xfrm>
          <a:prstGeom prst="rect">
            <a:avLst/>
          </a:prstGeom>
          <a:noFill/>
        </p:spPr>
      </p:pic>
      <p:pic>
        <p:nvPicPr>
          <p:cNvPr id="29700" name="Picture 4" descr="C:\Users\suchánsky\Downloads\IMG_2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9200" y="3254400"/>
            <a:ext cx="4804800" cy="360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328612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Ďakujeme za pozornosť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995936" y="531528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Katarína Oravcová, Michal </a:t>
            </a:r>
            <a:r>
              <a:rPr lang="sk-SK" dirty="0" err="1" smtClean="0"/>
              <a:t>Suchánsky</a:t>
            </a:r>
            <a:r>
              <a:rPr lang="sk-SK" dirty="0" smtClean="0"/>
              <a:t> 3.C</a:t>
            </a:r>
            <a:endParaRPr lang="sk-SK" dirty="0"/>
          </a:p>
        </p:txBody>
      </p:sp>
      <p:pic>
        <p:nvPicPr>
          <p:cNvPr id="5" name="Picture 2" descr="VÃ½sledok vyhÄ¾adÃ¡vania obrÃ¡zkov pre dopyt erasmus +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642918"/>
            <a:ext cx="5143504" cy="2173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96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6400800" cy="136815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atin typeface="Arial Black" pitchFamily="34" charset="0"/>
              </a:rPr>
              <a:t>KING CHARLES HOTEL</a:t>
            </a:r>
            <a:endParaRPr lang="sk-SK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PRIESTORY HOTELA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V hoteli sa nachádzalo: </a:t>
            </a:r>
          </a:p>
          <a:p>
            <a:r>
              <a:rPr lang="sk-SK" sz="2000" dirty="0" smtClean="0"/>
              <a:t>recepcia</a:t>
            </a:r>
          </a:p>
          <a:p>
            <a:r>
              <a:rPr lang="sk-SK" sz="2000" dirty="0" smtClean="0"/>
              <a:t> reštaurácia, bar</a:t>
            </a:r>
          </a:p>
          <a:p>
            <a:r>
              <a:rPr lang="sk-SK" sz="2000" dirty="0" smtClean="0"/>
              <a:t>miestnosti na naše </a:t>
            </a:r>
            <a:r>
              <a:rPr lang="sk-SK" sz="2000" dirty="0" err="1" smtClean="0"/>
              <a:t>supervízie</a:t>
            </a:r>
            <a:r>
              <a:rPr lang="sk-SK" sz="2000" dirty="0" smtClean="0"/>
              <a:t>, </a:t>
            </a:r>
          </a:p>
          <a:p>
            <a:r>
              <a:rPr lang="sk-SK" sz="2000" dirty="0" smtClean="0"/>
              <a:t>3 terasy </a:t>
            </a:r>
          </a:p>
          <a:p>
            <a:r>
              <a:rPr lang="sk-SK" sz="2000" dirty="0" smtClean="0"/>
              <a:t>a pred hotelom aj veľké parkovisko.</a:t>
            </a: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643182"/>
            <a:ext cx="3707047" cy="2468951"/>
          </a:xfrm>
          <a:prstGeom prst="rect">
            <a:avLst/>
          </a:prstGeom>
        </p:spPr>
      </p:pic>
      <p:pic>
        <p:nvPicPr>
          <p:cNvPr id="5" name="Picture 5" descr="C:\Users\suchánsky\Desktop\michal\england\lounge-bar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441451"/>
            <a:ext cx="3623012" cy="2416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985845" cy="393809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88452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Naša izba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67" y="1985417"/>
            <a:ext cx="5852142" cy="329183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79512" y="2786058"/>
            <a:ext cx="4463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Obyvatelia tejto izby: </a:t>
            </a:r>
          </a:p>
          <a:p>
            <a:r>
              <a:rPr lang="sk-SK" sz="2400" dirty="0" smtClean="0"/>
              <a:t>Miriam </a:t>
            </a:r>
            <a:r>
              <a:rPr lang="sk-SK" sz="2400" dirty="0" err="1" smtClean="0"/>
              <a:t>Bunová</a:t>
            </a:r>
            <a:r>
              <a:rPr lang="sk-SK" sz="2400" dirty="0" smtClean="0"/>
              <a:t>, </a:t>
            </a:r>
            <a:endParaRPr lang="sk-SK" sz="2400" dirty="0" smtClean="0"/>
          </a:p>
          <a:p>
            <a:r>
              <a:rPr lang="sk-SK" sz="2400" dirty="0" smtClean="0"/>
              <a:t>Eva </a:t>
            </a:r>
            <a:r>
              <a:rPr lang="sk-SK" sz="2400" dirty="0" err="1" smtClean="0"/>
              <a:t>Ulická</a:t>
            </a:r>
            <a:r>
              <a:rPr lang="sk-SK" sz="2400" dirty="0" smtClean="0"/>
              <a:t>, </a:t>
            </a:r>
            <a:endParaRPr lang="sk-SK" sz="2400" dirty="0" smtClean="0"/>
          </a:p>
          <a:p>
            <a:r>
              <a:rPr lang="sk-SK" sz="2400" dirty="0" smtClean="0"/>
              <a:t>Natália </a:t>
            </a:r>
            <a:r>
              <a:rPr lang="sk-SK" sz="2400" dirty="0" smtClean="0"/>
              <a:t>Balážová, </a:t>
            </a:r>
            <a:endParaRPr lang="sk-SK" sz="2400" dirty="0" smtClean="0"/>
          </a:p>
          <a:p>
            <a:r>
              <a:rPr lang="sk-SK" sz="2400" dirty="0" smtClean="0"/>
              <a:t>Katarína </a:t>
            </a:r>
            <a:r>
              <a:rPr lang="sk-SK" sz="2400" dirty="0" smtClean="0"/>
              <a:t>Oravcová</a:t>
            </a:r>
          </a:p>
          <a:p>
            <a:r>
              <a:rPr lang="sk-SK" sz="2400" dirty="0" smtClean="0"/>
              <a:t>a celé dni tu trávil </a:t>
            </a:r>
            <a:endParaRPr lang="sk-SK" sz="2400" dirty="0" smtClean="0"/>
          </a:p>
          <a:p>
            <a:r>
              <a:rPr lang="sk-SK" sz="2400" dirty="0" smtClean="0"/>
              <a:t>s </a:t>
            </a:r>
            <a:r>
              <a:rPr lang="sk-SK" sz="2400" dirty="0" smtClean="0"/>
              <a:t>nami Michal </a:t>
            </a:r>
            <a:r>
              <a:rPr lang="sk-SK" sz="2400" dirty="0" err="1" smtClean="0"/>
              <a:t>Suchánsky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3143948" cy="55892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1353"/>
            <a:ext cx="4879850" cy="27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Naše jedlá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raňajky sme si mohli vybrať z množstiev jedla, ovocia a mohli sme si objednať : </a:t>
            </a:r>
          </a:p>
          <a:p>
            <a:endParaRPr lang="sk-SK" dirty="0" smtClean="0"/>
          </a:p>
          <a:p>
            <a:r>
              <a:rPr lang="sk-SK" dirty="0" err="1" smtClean="0"/>
              <a:t>Continental</a:t>
            </a:r>
            <a:r>
              <a:rPr lang="sk-SK" dirty="0" smtClean="0"/>
              <a:t> </a:t>
            </a:r>
            <a:r>
              <a:rPr lang="sk-SK" dirty="0" err="1" smtClean="0"/>
              <a:t>breakfast</a:t>
            </a:r>
            <a:r>
              <a:rPr lang="sk-SK" dirty="0" smtClean="0"/>
              <a:t> (bagetka, šunka ,syr), </a:t>
            </a:r>
            <a:r>
              <a:rPr lang="sk-SK" dirty="0" err="1" smtClean="0"/>
              <a:t>English</a:t>
            </a:r>
            <a:r>
              <a:rPr lang="sk-SK" dirty="0" smtClean="0"/>
              <a:t> </a:t>
            </a:r>
            <a:r>
              <a:rPr lang="sk-SK" dirty="0" err="1" smtClean="0"/>
              <a:t>breakfast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dirty="0" err="1" smtClean="0"/>
              <a:t>French</a:t>
            </a:r>
            <a:r>
              <a:rPr lang="sk-SK" dirty="0" smtClean="0"/>
              <a:t> </a:t>
            </a:r>
            <a:r>
              <a:rPr lang="sk-SK" dirty="0" err="1" smtClean="0"/>
              <a:t>breakfast</a:t>
            </a:r>
            <a:r>
              <a:rPr lang="sk-SK" dirty="0" smtClean="0"/>
              <a:t> (jogurt s </a:t>
            </a:r>
            <a:r>
              <a:rPr lang="sk-SK" dirty="0" err="1" smtClean="0"/>
              <a:t>croasantom</a:t>
            </a:r>
            <a:r>
              <a:rPr lang="sk-SK" dirty="0" smtClean="0"/>
              <a:t>) </a:t>
            </a:r>
          </a:p>
          <a:p>
            <a:pPr indent="0">
              <a:buNone/>
            </a:pPr>
            <a:endParaRPr lang="sk-SK" dirty="0" smtClean="0"/>
          </a:p>
          <a:p>
            <a:pPr indent="0">
              <a:buNone/>
            </a:pPr>
            <a:r>
              <a:rPr lang="sk-SK" dirty="0" smtClean="0"/>
              <a:t>Mali sme určený čas kedy máme ísť na raňajky a chodili sme individuálne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8240" y="1972100"/>
            <a:ext cx="3597864" cy="47971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928802"/>
            <a:ext cx="2803764" cy="3738353"/>
          </a:xfrm>
          <a:prstGeom prst="rect">
            <a:avLst/>
          </a:prstGeom>
        </p:spPr>
      </p:pic>
      <p:pic>
        <p:nvPicPr>
          <p:cNvPr id="1026" name="Picture 2" descr="C:\Users\suchánsky\Desktop\IMG_2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250273"/>
            <a:ext cx="5233428" cy="3925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4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1268760"/>
            <a:ext cx="6440760" cy="4217641"/>
          </a:xfrm>
        </p:spPr>
        <p:txBody>
          <a:bodyPr/>
          <a:lstStyle/>
          <a:p>
            <a:r>
              <a:rPr lang="sk-SK" dirty="0" smtClean="0"/>
              <a:t>Na večere sme chodili všetci spolu , niekedy nám urobili aj spoločný </a:t>
            </a:r>
            <a:r>
              <a:rPr lang="sk-SK" dirty="0" smtClean="0"/>
              <a:t>stôl.</a:t>
            </a:r>
            <a:endParaRPr lang="sk-SK" dirty="0" smtClean="0"/>
          </a:p>
          <a:p>
            <a:pPr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73" y="1646911"/>
            <a:ext cx="3219822" cy="429309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8693" y="1622947"/>
            <a:ext cx="3240363" cy="43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53909"/>
            <a:ext cx="2668195" cy="474345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40213"/>
            <a:ext cx="3528392" cy="47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1284201"/>
            <a:ext cx="6368752" cy="464512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Čo sa nám na hoteli páčilo? </a:t>
            </a:r>
          </a:p>
          <a:p>
            <a:pPr indent="0">
              <a:buNone/>
            </a:pPr>
            <a:r>
              <a:rPr lang="sk-SK" dirty="0" smtClean="0"/>
              <a:t>Raňajky, niekedy večere, malé útulné izby, posteľ na kolieskach :D , nádherná terasa, kde sme radi trávili voľný čas, pekná reštaurácia, milí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 smtClean="0"/>
              <a:t>ochotní čašníci.</a:t>
            </a:r>
          </a:p>
          <a:p>
            <a:pPr indent="0">
              <a:buNone/>
            </a:pPr>
            <a:endParaRPr lang="sk-SK" dirty="0" smtClean="0"/>
          </a:p>
          <a:p>
            <a:pPr marL="285750" indent="-285750"/>
            <a:r>
              <a:rPr lang="sk-SK" dirty="0" smtClean="0"/>
              <a:t>Čo sa nám nepáčilo?</a:t>
            </a:r>
          </a:p>
          <a:p>
            <a:pPr indent="0">
              <a:buNone/>
            </a:pPr>
            <a:r>
              <a:rPr lang="sk-SK" dirty="0" smtClean="0"/>
              <a:t>Mali sme kus problémy v našej izbe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 smtClean="0"/>
              <a:t>to ako napríklad že nám išla iba horúca voda v </a:t>
            </a:r>
            <a:r>
              <a:rPr lang="sk-SK" dirty="0" smtClean="0"/>
              <a:t>sprche.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60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201</TotalTime>
  <Words>312</Words>
  <Application>Microsoft Office PowerPoint</Application>
  <PresentationFormat>Prezentácia na obrazovke (4:3)</PresentationFormat>
  <Paragraphs>72</Paragraphs>
  <Slides>16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 Black</vt:lpstr>
      <vt:lpstr>Calibri</vt:lpstr>
      <vt:lpstr>Georgia</vt:lpstr>
      <vt:lpstr>Trebuchet MS</vt:lpstr>
      <vt:lpstr>Wingdings 2</vt:lpstr>
      <vt:lpstr>Mestský</vt:lpstr>
      <vt:lpstr>Gillingham,UK  Erasmus +</vt:lpstr>
      <vt:lpstr>KING CHARLES HOTEL</vt:lpstr>
      <vt:lpstr>PRIESTORY HOTELA</vt:lpstr>
      <vt:lpstr>Prezentácia programu PowerPoint</vt:lpstr>
      <vt:lpstr>Naša izba</vt:lpstr>
      <vt:lpstr>Naše jedlá</vt:lpstr>
      <vt:lpstr>Prezentácia programu PowerPoint</vt:lpstr>
      <vt:lpstr>Prezentácia programu PowerPoint</vt:lpstr>
      <vt:lpstr>Prezentácia programu PowerPoint</vt:lpstr>
      <vt:lpstr>Metodika</vt:lpstr>
      <vt:lpstr>Prezentácia programu PowerPoint</vt:lpstr>
      <vt:lpstr>Prezentácia programu PowerPoint</vt:lpstr>
      <vt:lpstr>Prezentácia programu PowerPoint</vt:lpstr>
      <vt:lpstr>Zážitky</vt:lpstr>
      <vt:lpstr>Prezentácia programu PowerPoint</vt:lpstr>
      <vt:lpstr>Ďakujeme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CHARLES HOTEL</dc:title>
  <dc:creator>Používateľ systému Windows</dc:creator>
  <cp:lastModifiedBy>škola</cp:lastModifiedBy>
  <cp:revision>19</cp:revision>
  <dcterms:created xsi:type="dcterms:W3CDTF">2019-06-16T18:43:08Z</dcterms:created>
  <dcterms:modified xsi:type="dcterms:W3CDTF">2019-07-01T07:29:28Z</dcterms:modified>
</cp:coreProperties>
</file>