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26" r:id="rId1"/>
  </p:sldMasterIdLst>
  <p:sldIdLst>
    <p:sldId id="256" r:id="rId2"/>
    <p:sldId id="278" r:id="rId3"/>
    <p:sldId id="279" r:id="rId4"/>
    <p:sldId id="280" r:id="rId5"/>
    <p:sldId id="303" r:id="rId6"/>
    <p:sldId id="291" r:id="rId7"/>
    <p:sldId id="281" r:id="rId8"/>
    <p:sldId id="282" r:id="rId9"/>
    <p:sldId id="275" r:id="rId10"/>
    <p:sldId id="283" r:id="rId11"/>
    <p:sldId id="292" r:id="rId12"/>
    <p:sldId id="284" r:id="rId13"/>
    <p:sldId id="293" r:id="rId14"/>
    <p:sldId id="285" r:id="rId15"/>
    <p:sldId id="277" r:id="rId16"/>
    <p:sldId id="294" r:id="rId17"/>
    <p:sldId id="300" r:id="rId18"/>
    <p:sldId id="286" r:id="rId19"/>
    <p:sldId id="287" r:id="rId20"/>
    <p:sldId id="295" r:id="rId21"/>
    <p:sldId id="296" r:id="rId22"/>
    <p:sldId id="305" r:id="rId23"/>
    <p:sldId id="302" r:id="rId24"/>
    <p:sldId id="288" r:id="rId25"/>
    <p:sldId id="301" r:id="rId26"/>
    <p:sldId id="298" r:id="rId27"/>
    <p:sldId id="289" r:id="rId28"/>
    <p:sldId id="304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82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AD8E55F0-49D3-47F0-9F7C-B48EBAF4ED8F}" type="datetimeFigureOut">
              <a:rPr lang="sk-SK" smtClean="0"/>
              <a:pPr/>
              <a:t>1. 7. 2019</a:t>
            </a:fld>
            <a:endParaRPr lang="sk-SK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AD1342B-065B-40C6-A6BB-D997923519A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872796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pPr/>
              <a:t>1. 7. 2019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36228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pPr/>
              <a:t>1. 7. 2019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14469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pPr/>
              <a:t>1. 7. 2019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13699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D8E55F0-49D3-47F0-9F7C-B48EBAF4ED8F}" type="datetimeFigureOut">
              <a:rPr lang="sk-SK" smtClean="0"/>
              <a:pPr/>
              <a:t>1. 7. 2019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2AD1342B-065B-40C6-A6BB-D997923519A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379401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pPr/>
              <a:t>1. 7. 2019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44950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pPr/>
              <a:t>1. 7. 2019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58044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pPr/>
              <a:t>1. 7. 2019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16889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pPr/>
              <a:t>1. 7. 2019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33965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pPr/>
              <a:t>1. 7. 2019</a:t>
            </a:fld>
            <a:endParaRPr lang="sk-SK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sk-SK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AD1342B-065B-40C6-A6BB-D997923519A3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4235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D8E55F0-49D3-47F0-9F7C-B48EBAF4ED8F}" type="datetimeFigureOut">
              <a:rPr lang="sk-SK" smtClean="0"/>
              <a:pPr/>
              <a:t>1. 7. 2019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AD1342B-065B-40C6-A6BB-D997923519A3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05152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D8E55F0-49D3-47F0-9F7C-B48EBAF4ED8F}" type="datetimeFigureOut">
              <a:rPr lang="sk-SK" smtClean="0"/>
              <a:pPr/>
              <a:t>1. 7. 2019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AD1342B-065B-40C6-A6BB-D997923519A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49381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&#353;kola\Desktop\Erazmus%20projekty\IMG_2041.MP4" TargetMode="External"/><Relationship Id="rId1" Type="http://schemas.microsoft.com/office/2007/relationships/media" Target="file:///C:\Users\&#353;kola\Desktop\Erazmus%20projekty\IMG_2041.MP4" TargetMode="External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&#353;kola\Desktop\Erazmus%20projekty\IMG_1920.MOV" TargetMode="External"/><Relationship Id="rId1" Type="http://schemas.microsoft.com/office/2007/relationships/media" Target="file:///C:\Users\&#353;kola\Desktop\Erazmus%20projekty\IMG_1920.MOV" TargetMode="Externa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9">
            <a:extLst>
              <a:ext uri="{FF2B5EF4-FFF2-40B4-BE49-F238E27FC236}">
                <a16:creationId xmlns:a16="http://schemas.microsoft.com/office/drawing/2014/main" xmlns="" id="{0FE051AA-0631-4833-B52C-BE76B9D3AA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9" name="Rectangle 11">
            <a:extLst>
              <a:ext uri="{FF2B5EF4-FFF2-40B4-BE49-F238E27FC236}">
                <a16:creationId xmlns:a16="http://schemas.microsoft.com/office/drawing/2014/main" xmlns="" id="{F2829316-8F5B-4EA1-9581-1F11529445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660119" y="1342937"/>
            <a:ext cx="5716338" cy="3042706"/>
          </a:xfrm>
        </p:spPr>
        <p:txBody>
          <a:bodyPr>
            <a:normAutofit/>
          </a:bodyPr>
          <a:lstStyle/>
          <a:p>
            <a:r>
              <a:rPr lang="sk-SK" sz="6000" dirty="0" err="1"/>
              <a:t>Gillingham</a:t>
            </a:r>
            <a:r>
              <a:rPr lang="sk-SK" sz="6000" dirty="0"/>
              <a:t/>
            </a:r>
            <a:br>
              <a:rPr lang="sk-SK" sz="6000" dirty="0"/>
            </a:br>
            <a:r>
              <a:rPr lang="sk-SK" sz="6000" dirty="0"/>
              <a:t>24.4.-7.5.2019 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660119" y="4167625"/>
            <a:ext cx="5355264" cy="95097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sk-SK" dirty="0" err="1"/>
              <a:t>Naty</a:t>
            </a:r>
            <a:r>
              <a:rPr lang="sk-SK" dirty="0"/>
              <a:t> </a:t>
            </a:r>
            <a:r>
              <a:rPr lang="sk-SK" dirty="0" err="1"/>
              <a:t>Ragačová</a:t>
            </a:r>
            <a:r>
              <a:rPr lang="sk-SK" dirty="0"/>
              <a:t>, </a:t>
            </a:r>
            <a:r>
              <a:rPr lang="sk-SK" dirty="0" err="1"/>
              <a:t>Mima</a:t>
            </a:r>
            <a:r>
              <a:rPr lang="sk-SK" dirty="0"/>
              <a:t> </a:t>
            </a:r>
            <a:r>
              <a:rPr lang="sk-SK" dirty="0" err="1"/>
              <a:t>Bunová</a:t>
            </a:r>
            <a:endParaRPr lang="sk-SK" dirty="0"/>
          </a:p>
        </p:txBody>
      </p:sp>
      <p:sp>
        <p:nvSpPr>
          <p:cNvPr id="30" name="Rectangle 13">
            <a:extLst>
              <a:ext uri="{FF2B5EF4-FFF2-40B4-BE49-F238E27FC236}">
                <a16:creationId xmlns:a16="http://schemas.microsoft.com/office/drawing/2014/main" xmlns="" id="{AD11D7A6-5D57-426A-A17A-1FD70DF664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251298" y="446824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1" name="Straight Connector 15">
            <a:extLst>
              <a:ext uri="{FF2B5EF4-FFF2-40B4-BE49-F238E27FC236}">
                <a16:creationId xmlns:a16="http://schemas.microsoft.com/office/drawing/2014/main" xmlns="" id="{46B486D1-EF0A-4077-9343-C9DB94C0FE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36559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17">
            <a:extLst>
              <a:ext uri="{FF2B5EF4-FFF2-40B4-BE49-F238E27FC236}">
                <a16:creationId xmlns:a16="http://schemas.microsoft.com/office/drawing/2014/main" xmlns="" id="{75646751-9C0C-4565-B6A3-3B1C50E6AF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05723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19">
            <a:extLst>
              <a:ext uri="{FF2B5EF4-FFF2-40B4-BE49-F238E27FC236}">
                <a16:creationId xmlns:a16="http://schemas.microsoft.com/office/drawing/2014/main" xmlns="" id="{8DBA2A92-1748-4444-9DE9-95CEFF28FD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365598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B04F518D-F70D-4BA8-8651-AF76412E66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" t="28158" r="1626" b="31224"/>
          <a:stretch>
            <a:fillRect/>
          </a:stretch>
        </p:blipFill>
        <p:spPr>
          <a:xfrm>
            <a:off x="692728" y="1080653"/>
            <a:ext cx="4827932" cy="2050473"/>
          </a:xfrm>
          <a:prstGeom prst="rect">
            <a:avLst/>
          </a:prstGeom>
        </p:spPr>
      </p:pic>
      <p:pic>
        <p:nvPicPr>
          <p:cNvPr id="11" name="Obrázok 10" descr="Europe-union-flag-988x55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395" y="3538538"/>
            <a:ext cx="4272176" cy="239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5572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3">
            <a:extLst>
              <a:ext uri="{FF2B5EF4-FFF2-40B4-BE49-F238E27FC236}">
                <a16:creationId xmlns:a16="http://schemas.microsoft.com/office/drawing/2014/main" xmlns="" id="{2C8DCBC9-E0DE-46B3-8FAE-C5C151378E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7744" y="237744"/>
            <a:ext cx="7665285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4F9910-A1D0-4F25-A85A-E8BFBDBE4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0"/>
            <a:ext cx="6281928" cy="1946683"/>
          </a:xfrm>
        </p:spPr>
        <p:txBody>
          <a:bodyPr>
            <a:normAutofit/>
          </a:bodyPr>
          <a:lstStyle/>
          <a:p>
            <a:r>
              <a:rPr lang="sk-SK" dirty="0"/>
              <a:t>Londýn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A16AA4-4158-4DF7-85BC-67155D0F0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882" y="1648496"/>
            <a:ext cx="6547353" cy="3848384"/>
          </a:xfrm>
        </p:spPr>
        <p:txBody>
          <a:bodyPr>
            <a:normAutofit/>
          </a:bodyPr>
          <a:lstStyle/>
          <a:p>
            <a:r>
              <a:rPr lang="sk-SK" dirty="0"/>
              <a:t>A vyrazili sme pešo na menšiu prechádzku k London Eye popri Westminster Abbey</a:t>
            </a:r>
          </a:p>
          <a:p>
            <a:r>
              <a:rPr lang="sk-SK" dirty="0"/>
              <a:t>Po London Eye a ďalších pamitkach sme sa metrom presunuli na stanicu Piccadilly Circus </a:t>
            </a:r>
          </a:p>
          <a:p>
            <a:endParaRPr lang="sk-SK" dirty="0"/>
          </a:p>
        </p:txBody>
      </p:sp>
      <p:pic>
        <p:nvPicPr>
          <p:cNvPr id="7" name="Picture 6" descr="A large stone building with a clock tower&#10;&#10;Description automatically generated">
            <a:extLst>
              <a:ext uri="{FF2B5EF4-FFF2-40B4-BE49-F238E27FC236}">
                <a16:creationId xmlns:a16="http://schemas.microsoft.com/office/drawing/2014/main" xmlns="" id="{6CD95AB8-7662-420C-8D73-6FE783D520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7" b="5"/>
          <a:stretch/>
        </p:blipFill>
        <p:spPr>
          <a:xfrm>
            <a:off x="6776405" y="237745"/>
            <a:ext cx="5185382" cy="4077080"/>
          </a:xfrm>
          <a:prstGeom prst="rect">
            <a:avLst/>
          </a:prstGeom>
        </p:spPr>
      </p:pic>
      <p:pic>
        <p:nvPicPr>
          <p:cNvPr id="9" name="Picture 8" descr="A picture containing sky, outdoor&#10;&#10;Description automatically generated">
            <a:extLst>
              <a:ext uri="{FF2B5EF4-FFF2-40B4-BE49-F238E27FC236}">
                <a16:creationId xmlns:a16="http://schemas.microsoft.com/office/drawing/2014/main" xmlns="" id="{1541CCF3-FB8E-4AAA-890D-DD262F2CF3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5" r="36164" b="-1"/>
          <a:stretch/>
        </p:blipFill>
        <p:spPr>
          <a:xfrm rot="5400000">
            <a:off x="2497874" y="2659690"/>
            <a:ext cx="3450942" cy="438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07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1EA411D-6E28-4C57-A156-E765F96CA2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pic>
        <p:nvPicPr>
          <p:cNvPr id="7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xmlns="" id="{97315A70-7DCE-4F49-98B1-13A660F138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444625"/>
            <a:ext cx="5291667" cy="3968750"/>
          </a:xfrm>
          <a:prstGeom prst="rect">
            <a:avLst/>
          </a:prstGeom>
        </p:spPr>
      </p:pic>
      <p:pic>
        <p:nvPicPr>
          <p:cNvPr id="5" name="Picture 4" descr="A picture containing person, clothing, man, indoor&#10;&#10;Description automatically generated">
            <a:extLst>
              <a:ext uri="{FF2B5EF4-FFF2-40B4-BE49-F238E27FC236}">
                <a16:creationId xmlns:a16="http://schemas.microsoft.com/office/drawing/2014/main" xmlns="" id="{91CF4B75-85C3-44EF-9BC2-BB7612A958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56867" y="1444626"/>
            <a:ext cx="5291665" cy="396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08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7CFD0C-1B48-46A5-8838-4682FA1F2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727626"/>
            <a:ext cx="4602152" cy="1718225"/>
          </a:xfrm>
        </p:spPr>
        <p:txBody>
          <a:bodyPr>
            <a:normAutofit/>
          </a:bodyPr>
          <a:lstStyle/>
          <a:p>
            <a:r>
              <a:rPr lang="sk-SK"/>
              <a:t>Londýn </a:t>
            </a:r>
            <a:endParaRPr lang="sk-SK" dirty="0"/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xmlns="" id="{43047B46-4F2F-4746-8B82-B30EAAAE03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866" y="0"/>
            <a:ext cx="63443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xmlns="" id="{A54E8A8E-D194-4D55-92A3-6B0799722E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43024" y="253548"/>
            <a:ext cx="5851795" cy="6384816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5" name="Picture 4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xmlns="" id="{B4365EB1-0A22-4193-A2D9-80C4CD89F8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5" r="21837" b="1"/>
          <a:stretch/>
        </p:blipFill>
        <p:spPr>
          <a:xfrm>
            <a:off x="407432" y="419292"/>
            <a:ext cx="5522976" cy="605332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45D9B0A-7129-4C27-8198-D614D5EF6C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6137" y="2538919"/>
            <a:ext cx="4602152" cy="3596880"/>
          </a:xfrm>
        </p:spPr>
        <p:txBody>
          <a:bodyPr>
            <a:normAutofit/>
          </a:bodyPr>
          <a:lstStyle/>
          <a:p>
            <a:r>
              <a:rPr lang="sk-SK" dirty="0"/>
              <a:t>Zo stanice </a:t>
            </a:r>
            <a:r>
              <a:rPr lang="sk-SK" dirty="0" err="1"/>
              <a:t>Piccadilly</a:t>
            </a:r>
            <a:r>
              <a:rPr lang="sk-SK" dirty="0"/>
              <a:t> </a:t>
            </a:r>
            <a:r>
              <a:rPr lang="sk-SK" dirty="0" err="1"/>
              <a:t>Circus</a:t>
            </a:r>
            <a:r>
              <a:rPr lang="sk-SK" dirty="0"/>
              <a:t> sme sa cez čínsku štvrť, </a:t>
            </a:r>
            <a:r>
              <a:rPr lang="sk-SK" dirty="0" err="1"/>
              <a:t>Leister</a:t>
            </a:r>
            <a:r>
              <a:rPr lang="sk-SK" dirty="0"/>
              <a:t> </a:t>
            </a:r>
            <a:r>
              <a:rPr lang="sk-SK" dirty="0" err="1"/>
              <a:t>Square</a:t>
            </a:r>
            <a:r>
              <a:rPr lang="sk-SK" dirty="0"/>
              <a:t> a </a:t>
            </a:r>
            <a:r>
              <a:rPr lang="sk-SK" dirty="0" err="1"/>
              <a:t>Trafalgar</a:t>
            </a:r>
            <a:r>
              <a:rPr lang="sk-SK" dirty="0"/>
              <a:t> </a:t>
            </a:r>
            <a:r>
              <a:rPr lang="sk-SK" dirty="0" err="1" smtClean="0"/>
              <a:t>Square</a:t>
            </a:r>
            <a:r>
              <a:rPr lang="sk-SK" dirty="0"/>
              <a:t>.</a:t>
            </a:r>
            <a:endParaRPr lang="sk-SK" dirty="0"/>
          </a:p>
          <a:p>
            <a:r>
              <a:rPr lang="sk-SK" dirty="0"/>
              <a:t>Nastúpili sme na metro a vystúpili na stanici </a:t>
            </a:r>
            <a:r>
              <a:rPr lang="sk-SK" dirty="0" err="1"/>
              <a:t>Tower</a:t>
            </a:r>
            <a:r>
              <a:rPr lang="sk-SK" dirty="0"/>
              <a:t> </a:t>
            </a:r>
            <a:r>
              <a:rPr lang="sk-SK" dirty="0" err="1"/>
              <a:t>Hill</a:t>
            </a:r>
            <a:r>
              <a:rPr lang="sk-SK" dirty="0"/>
              <a:t>, kde sme si pozreli </a:t>
            </a:r>
            <a:r>
              <a:rPr lang="sk-SK" dirty="0" err="1"/>
              <a:t>Tower</a:t>
            </a:r>
            <a:r>
              <a:rPr lang="sk-SK" dirty="0"/>
              <a:t> of </a:t>
            </a:r>
            <a:r>
              <a:rPr lang="sk-SK" dirty="0" err="1"/>
              <a:t>London</a:t>
            </a:r>
            <a:r>
              <a:rPr lang="sk-SK" dirty="0"/>
              <a:t> a </a:t>
            </a:r>
            <a:r>
              <a:rPr lang="sk-SK" dirty="0" err="1"/>
              <a:t>Tower</a:t>
            </a:r>
            <a:r>
              <a:rPr lang="sk-SK" dirty="0"/>
              <a:t> </a:t>
            </a:r>
            <a:r>
              <a:rPr lang="sk-SK" dirty="0" err="1" smtClean="0"/>
              <a:t>Bridge</a:t>
            </a:r>
            <a:r>
              <a:rPr lang="sk-SK" dirty="0" smtClean="0"/>
              <a:t>. 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3759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standing in a room&#10;&#10;Description automatically generated">
            <a:extLst>
              <a:ext uri="{FF2B5EF4-FFF2-40B4-BE49-F238E27FC236}">
                <a16:creationId xmlns:a16="http://schemas.microsoft.com/office/drawing/2014/main" xmlns="" id="{FB0ACADA-35C7-48D3-AFD2-D4EA92806E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8329"/>
          <a:stretch/>
        </p:blipFill>
        <p:spPr>
          <a:xfrm>
            <a:off x="321730" y="321732"/>
            <a:ext cx="5728548" cy="3079194"/>
          </a:xfrm>
          <a:prstGeom prst="rect">
            <a:avLst/>
          </a:prstGeom>
        </p:spPr>
      </p:pic>
      <p:pic>
        <p:nvPicPr>
          <p:cNvPr id="9" name="Picture 8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xmlns="" id="{707BF2A2-A987-434C-A6FD-2A1EF61B44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5" r="-3" b="15131"/>
          <a:stretch/>
        </p:blipFill>
        <p:spPr>
          <a:xfrm>
            <a:off x="321730" y="3489158"/>
            <a:ext cx="5728548" cy="3047107"/>
          </a:xfrm>
          <a:prstGeom prst="rect">
            <a:avLst/>
          </a:prstGeom>
        </p:spPr>
      </p:pic>
      <p:pic>
        <p:nvPicPr>
          <p:cNvPr id="11" name="Picture 10" descr="A picture containing person, indoor, wall, man&#10;&#10;Description automatically generated">
            <a:extLst>
              <a:ext uri="{FF2B5EF4-FFF2-40B4-BE49-F238E27FC236}">
                <a16:creationId xmlns:a16="http://schemas.microsoft.com/office/drawing/2014/main" xmlns="" id="{A30DDBEF-F666-4BCE-AE23-CBBDDB2F57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7" r="9280" b="-1"/>
          <a:stretch/>
        </p:blipFill>
        <p:spPr>
          <a:xfrm rot="5400000">
            <a:off x="5898730" y="564725"/>
            <a:ext cx="6214533" cy="572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30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32742A5F-E0E4-49B9-947A-D0158627FA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34169D8A-49ED-4849-B778-0475EF373B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6165" y="282258"/>
            <a:ext cx="5617029" cy="632381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079AF5-6939-48DE-9B73-E6D5A5AEF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486" y="727626"/>
            <a:ext cx="4602152" cy="1718225"/>
          </a:xfrm>
        </p:spPr>
        <p:txBody>
          <a:bodyPr>
            <a:normAutofit/>
          </a:bodyPr>
          <a:lstStyle/>
          <a:p>
            <a:r>
              <a:rPr lang="sk-SK" dirty="0"/>
              <a:t>Londýn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87174A7-995A-4C52-B5AF-58A508B543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486" y="2538919"/>
            <a:ext cx="4602152" cy="3596880"/>
          </a:xfrm>
        </p:spPr>
        <p:txBody>
          <a:bodyPr>
            <a:normAutofit/>
          </a:bodyPr>
          <a:lstStyle/>
          <a:p>
            <a:r>
              <a:rPr lang="sk-SK" dirty="0"/>
              <a:t>Metrom sme sa presunuli aj na našu poslednú pamiatku tohto dňa Tate Modern Museum a </a:t>
            </a:r>
            <a:r>
              <a:rPr lang="sk-SK" dirty="0" err="1"/>
              <a:t>Millennium</a:t>
            </a:r>
            <a:r>
              <a:rPr lang="sk-SK" dirty="0"/>
              <a:t> </a:t>
            </a:r>
            <a:r>
              <a:rPr lang="sk-SK" dirty="0" err="1" smtClean="0"/>
              <a:t>Bridge</a:t>
            </a:r>
            <a:r>
              <a:rPr lang="sk-SK" dirty="0" smtClean="0"/>
              <a:t>.</a:t>
            </a:r>
            <a:endParaRPr lang="sk-SK" dirty="0"/>
          </a:p>
          <a:p>
            <a:r>
              <a:rPr lang="sk-SK" dirty="0"/>
              <a:t>Odtiaľ sme sa presunuli naspäť na Victoriu a z tade vlakom do </a:t>
            </a:r>
            <a:r>
              <a:rPr lang="sk-SK" dirty="0" err="1" smtClean="0"/>
              <a:t>Gillinghamu</a:t>
            </a:r>
            <a:r>
              <a:rPr lang="sk-SK" dirty="0" smtClean="0"/>
              <a:t>. </a:t>
            </a:r>
            <a:endParaRPr lang="sk-SK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44BBEC7D-2853-4D0C-9239-541F862C15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115771" y="282258"/>
            <a:ext cx="1846073" cy="27808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2ACA3A81-3664-42EF-A8EC-40B40A51EC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13957" y="4194827"/>
            <a:ext cx="2071742" cy="241124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large bridge over some water&#10;&#10;Description automatically generated">
            <a:extLst>
              <a:ext uri="{FF2B5EF4-FFF2-40B4-BE49-F238E27FC236}">
                <a16:creationId xmlns:a16="http://schemas.microsoft.com/office/drawing/2014/main" xmlns="" id="{E9B70A1C-399C-43FF-B74B-E42C5BCDB9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6" r="-1" b="-1"/>
          <a:stretch/>
        </p:blipFill>
        <p:spPr>
          <a:xfrm>
            <a:off x="8245165" y="3209731"/>
            <a:ext cx="3716680" cy="3396343"/>
          </a:xfrm>
          <a:prstGeom prst="rect">
            <a:avLst/>
          </a:prstGeom>
        </p:spPr>
      </p:pic>
      <p:pic>
        <p:nvPicPr>
          <p:cNvPr id="5" name="Picture 4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xmlns="" id="{1B907655-D3CC-4067-A7C3-055D78171B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5" r="14876" b="-3"/>
          <a:stretch/>
        </p:blipFill>
        <p:spPr>
          <a:xfrm>
            <a:off x="6013956" y="282258"/>
            <a:ext cx="3950144" cy="3749831"/>
          </a:xfrm>
          <a:custGeom>
            <a:avLst/>
            <a:gdLst>
              <a:gd name="connsiteX0" fmla="*/ 0 w 3950144"/>
              <a:gd name="connsiteY0" fmla="*/ 0 h 3749831"/>
              <a:gd name="connsiteX1" fmla="*/ 3950144 w 3950144"/>
              <a:gd name="connsiteY1" fmla="*/ 0 h 3749831"/>
              <a:gd name="connsiteX2" fmla="*/ 3950144 w 3950144"/>
              <a:gd name="connsiteY2" fmla="*/ 2780881 h 3749831"/>
              <a:gd name="connsiteX3" fmla="*/ 2071742 w 3950144"/>
              <a:gd name="connsiteY3" fmla="*/ 2780881 h 3749831"/>
              <a:gd name="connsiteX4" fmla="*/ 2071742 w 3950144"/>
              <a:gd name="connsiteY4" fmla="*/ 3749831 h 3749831"/>
              <a:gd name="connsiteX5" fmla="*/ 0 w 3950144"/>
              <a:gd name="connsiteY5" fmla="*/ 3749831 h 3749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50144" h="3749831">
                <a:moveTo>
                  <a:pt x="0" y="0"/>
                </a:moveTo>
                <a:lnTo>
                  <a:pt x="3950144" y="0"/>
                </a:lnTo>
                <a:lnTo>
                  <a:pt x="3950144" y="2780881"/>
                </a:lnTo>
                <a:lnTo>
                  <a:pt x="2071742" y="2780881"/>
                </a:lnTo>
                <a:lnTo>
                  <a:pt x="2071742" y="3749831"/>
                </a:lnTo>
                <a:lnTo>
                  <a:pt x="0" y="374983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648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9C33F0E-0C40-470B-811F-5B708535A2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39" r="-2" b="-2"/>
          <a:stretch/>
        </p:blipFill>
        <p:spPr>
          <a:xfrm rot="5400000">
            <a:off x="6708323" y="1366792"/>
            <a:ext cx="6382512" cy="412441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91D1FF4-7F97-4936-9A4C-9FB71D8FB4F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7744" y="237744"/>
            <a:ext cx="7652977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D27F1D9-83AD-6D45-98D8-D97EF61B4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642593"/>
            <a:ext cx="6281928" cy="1744183"/>
          </a:xfrm>
        </p:spPr>
        <p:txBody>
          <a:bodyPr>
            <a:normAutofit/>
          </a:bodyPr>
          <a:lstStyle/>
          <a:p>
            <a:r>
              <a:rPr lang="sk-SK" dirty="0"/>
              <a:t>Londýn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95889EE9-E610-4091-9326-7F5FB89DC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80" y="2386584"/>
            <a:ext cx="6281928" cy="3648456"/>
          </a:xfrm>
        </p:spPr>
        <p:txBody>
          <a:bodyPr>
            <a:normAutofit/>
          </a:bodyPr>
          <a:lstStyle/>
          <a:p>
            <a:r>
              <a:rPr lang="sk-SK" dirty="0"/>
              <a:t>Na ďalši deň sme sa vybrali znova do Londýna, ale tentokrát to bolo </a:t>
            </a:r>
            <a:r>
              <a:rPr lang="sk-SK" dirty="0" err="1"/>
              <a:t>double</a:t>
            </a:r>
            <a:r>
              <a:rPr lang="sk-SK" dirty="0"/>
              <a:t> </a:t>
            </a:r>
            <a:r>
              <a:rPr lang="sk-SK" dirty="0" err="1" smtClean="0"/>
              <a:t>deckerom</a:t>
            </a:r>
            <a:r>
              <a:rPr lang="sk-SK" dirty="0" smtClean="0"/>
              <a:t>.</a:t>
            </a:r>
            <a:endParaRPr lang="sk-SK" dirty="0"/>
          </a:p>
          <a:p>
            <a:r>
              <a:rPr lang="sk-SK" dirty="0"/>
              <a:t>Znova sme vystúpili na Victorií a metrom sa presunuli k Prírodnému a Historickému </a:t>
            </a:r>
            <a:r>
              <a:rPr lang="sk-SK" dirty="0" smtClean="0"/>
              <a:t>múzeu. </a:t>
            </a:r>
            <a:endParaRPr lang="sk-SK" dirty="0"/>
          </a:p>
          <a:p>
            <a:r>
              <a:rPr lang="sk-SK" dirty="0"/>
              <a:t>Na pešo ešte ku Kensingtonskému palácu 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/>
              <a:t>a </a:t>
            </a:r>
            <a:r>
              <a:rPr lang="sk-SK" dirty="0"/>
              <a:t>záhradám a naspäť na Victoriu </a:t>
            </a:r>
            <a:r>
              <a:rPr lang="sk-SK" dirty="0" smtClean="0"/>
              <a:t>metrom.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249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DB58D67-F460-49CC-A7A6-6B0252BEA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147" y="3394911"/>
            <a:ext cx="4512678" cy="3170195"/>
          </a:xfrm>
          <a:prstGeom prst="rect">
            <a:avLst/>
          </a:prstGeom>
        </p:spPr>
      </p:pic>
      <p:pic>
        <p:nvPicPr>
          <p:cNvPr id="6" name="Picture 5" descr="A large room&#10;&#10;Description automatically generated">
            <a:extLst>
              <a:ext uri="{FF2B5EF4-FFF2-40B4-BE49-F238E27FC236}">
                <a16:creationId xmlns:a16="http://schemas.microsoft.com/office/drawing/2014/main" xmlns="" id="{54874D87-A1E4-4201-B404-CEC8A0DE66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26851" y="1042831"/>
            <a:ext cx="6272214" cy="4704161"/>
          </a:xfrm>
          <a:prstGeom prst="rect">
            <a:avLst/>
          </a:prstGeom>
        </p:spPr>
      </p:pic>
      <p:pic>
        <p:nvPicPr>
          <p:cNvPr id="8" name="Picture 7" descr="A squirrel standing on the side of a road&#10;&#10;Description automatically generated">
            <a:extLst>
              <a:ext uri="{FF2B5EF4-FFF2-40B4-BE49-F238E27FC236}">
                <a16:creationId xmlns:a16="http://schemas.microsoft.com/office/drawing/2014/main" xmlns="" id="{00BE2B29-20A6-4DA1-87A3-663097AE86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808" y="258804"/>
            <a:ext cx="4512678" cy="338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77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Obrázok, na ktorom je vonkajšie, obloha, strom, vlak&#10;&#10;Popis vygenerovaný s veľmi vysokou spoľahlivosťou">
            <a:extLst>
              <a:ext uri="{FF2B5EF4-FFF2-40B4-BE49-F238E27FC236}">
                <a16:creationId xmlns:a16="http://schemas.microsoft.com/office/drawing/2014/main" xmlns="" id="{4B024B09-EC83-4367-9B53-919C8FE4EF0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93408" y="310445"/>
            <a:ext cx="4159602" cy="311855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CA12C59-4903-49A4-A6FA-3077616C32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0813" y="1554480"/>
            <a:ext cx="4754880" cy="374904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 dirty="0"/>
              <a:t>Inokedy sme sa vybrali pešo do susedného mesta </a:t>
            </a:r>
            <a:r>
              <a:rPr lang="sk-SK" dirty="0" err="1"/>
              <a:t>Chathamu</a:t>
            </a:r>
            <a:r>
              <a:rPr lang="sk-SK" dirty="0"/>
              <a:t>.</a:t>
            </a:r>
          </a:p>
          <a:p>
            <a:r>
              <a:rPr lang="sk-SK" dirty="0"/>
              <a:t>Prechádzali sme "lesíkom", pozreli sme si výhĺad na mesto, a  meste sme sa prechádzali, a boli sme pokúpiť posledné veci.</a:t>
            </a:r>
          </a:p>
          <a:p>
            <a:endParaRPr lang="sk-SK" dirty="0"/>
          </a:p>
          <a:p>
            <a:endParaRPr lang="sk-SK" dirty="0"/>
          </a:p>
        </p:txBody>
      </p:sp>
      <p:pic>
        <p:nvPicPr>
          <p:cNvPr id="10" name="Picture 8" descr="Obrázok, na ktorom je obloha, vonkajšie, strom, trávnik&#10;&#10;Popis vygenerovaný s veľmi vysokou spoľahlivosťou">
            <a:extLst>
              <a:ext uri="{FF2B5EF4-FFF2-40B4-BE49-F238E27FC236}">
                <a16:creationId xmlns:a16="http://schemas.microsoft.com/office/drawing/2014/main" xmlns="" id="{240875A9-5461-45A9-8EAF-E37D7ECC8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209" y="3429000"/>
            <a:ext cx="4159602" cy="312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6372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110F8D-6348-4670-8C9B-3E7D3E19B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727626"/>
            <a:ext cx="4602152" cy="1718225"/>
          </a:xfrm>
        </p:spPr>
        <p:txBody>
          <a:bodyPr>
            <a:normAutofit/>
          </a:bodyPr>
          <a:lstStyle/>
          <a:p>
            <a:r>
              <a:rPr lang="sk-SK" dirty="0"/>
              <a:t>Rochester 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3047B46-4F2F-4746-8B82-B30EAAAE03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866" y="0"/>
            <a:ext cx="63443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54E8A8E-D194-4D55-92A3-6B0799722E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43024" y="253548"/>
            <a:ext cx="5851795" cy="6384816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5" name="Picture 4" descr="A stone castle next to a building&#10;&#10;Description automatically generated">
            <a:extLst>
              <a:ext uri="{FF2B5EF4-FFF2-40B4-BE49-F238E27FC236}">
                <a16:creationId xmlns:a16="http://schemas.microsoft.com/office/drawing/2014/main" xmlns="" id="{A319094D-81B4-4015-8C3B-2838C23696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9" r="18173" b="1"/>
          <a:stretch/>
        </p:blipFill>
        <p:spPr>
          <a:xfrm>
            <a:off x="407432" y="419292"/>
            <a:ext cx="5522976" cy="605332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68C2AEE-F956-4A6E-AD9A-1D4DEDE78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6137" y="2538919"/>
            <a:ext cx="4602152" cy="3596880"/>
          </a:xfrm>
        </p:spPr>
        <p:txBody>
          <a:bodyPr>
            <a:normAutofit/>
          </a:bodyPr>
          <a:lstStyle/>
          <a:p>
            <a:r>
              <a:rPr lang="sk-SK" dirty="0"/>
              <a:t>Posledný deň pred odchodom sme sa double deckerom išli pozrieť na kominársky festival do Rochesteru </a:t>
            </a:r>
          </a:p>
          <a:p>
            <a:r>
              <a:rPr lang="sk-SK" dirty="0"/>
              <a:t>V Rochestri sa nachádzala aj katedrála </a:t>
            </a:r>
          </a:p>
        </p:txBody>
      </p:sp>
    </p:spTree>
    <p:extLst>
      <p:ext uri="{BB962C8B-B14F-4D97-AF65-F5344CB8AC3E}">
        <p14:creationId xmlns:p14="http://schemas.microsoft.com/office/powerpoint/2010/main" val="17570263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FFC4A7-7373-4B4C-AD07-645BF8030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727626"/>
            <a:ext cx="4602152" cy="1718225"/>
          </a:xfrm>
        </p:spPr>
        <p:txBody>
          <a:bodyPr>
            <a:normAutofit/>
          </a:bodyPr>
          <a:lstStyle/>
          <a:p>
            <a:r>
              <a:rPr lang="sk-SK" dirty="0"/>
              <a:t>Slovensko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3047B46-4F2F-4746-8B82-B30EAAAE03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866" y="0"/>
            <a:ext cx="63443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54E8A8E-D194-4D55-92A3-6B0799722E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43024" y="253548"/>
            <a:ext cx="5851795" cy="6384816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5" name="Picture 4" descr="A picture containing indoor, person, small&#10;&#10;Description automatically generated">
            <a:extLst>
              <a:ext uri="{FF2B5EF4-FFF2-40B4-BE49-F238E27FC236}">
                <a16:creationId xmlns:a16="http://schemas.microsoft.com/office/drawing/2014/main" xmlns="" id="{2A2BD44D-48CE-47A5-8B71-A6423430F4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98"/>
          <a:stretch/>
        </p:blipFill>
        <p:spPr>
          <a:xfrm rot="5400000">
            <a:off x="142256" y="684468"/>
            <a:ext cx="6053328" cy="552297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7F9A75-F698-4A16-A19D-2D272A5D0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6137" y="2538919"/>
            <a:ext cx="4602152" cy="3596880"/>
          </a:xfrm>
        </p:spPr>
        <p:txBody>
          <a:bodyPr>
            <a:normAutofit/>
          </a:bodyPr>
          <a:lstStyle/>
          <a:p>
            <a:r>
              <a:rPr lang="sk-SK" dirty="0"/>
              <a:t>Po príchode na Slovensko sme sa v Bratislave povozili na </a:t>
            </a:r>
            <a:r>
              <a:rPr lang="sk-SK" dirty="0" smtClean="0"/>
              <a:t>MHD. </a:t>
            </a:r>
            <a:endParaRPr lang="sk-SK" dirty="0"/>
          </a:p>
          <a:p>
            <a:r>
              <a:rPr lang="sk-SK" dirty="0"/>
              <a:t>Vlakom sme sa dostali až do </a:t>
            </a:r>
            <a:r>
              <a:rPr lang="sk-SK" dirty="0" smtClean="0"/>
              <a:t>Zvolena. </a:t>
            </a:r>
            <a:endParaRPr lang="sk-SK" dirty="0"/>
          </a:p>
          <a:p>
            <a:r>
              <a:rPr lang="sk-SK" dirty="0"/>
              <a:t>Ďalším vlakom konečne do cieľu našej cesty </a:t>
            </a:r>
            <a:r>
              <a:rPr lang="sk-SK" dirty="0" smtClean="0"/>
              <a:t>LUČENEC.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061532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C8DCBC9-E0DE-46B3-8FAE-C5C151378E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7744" y="237744"/>
            <a:ext cx="7665285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FE0F7F-22D9-4FE7-B08A-A5E29967F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642593"/>
            <a:ext cx="6281928" cy="1744183"/>
          </a:xfrm>
        </p:spPr>
        <p:txBody>
          <a:bodyPr>
            <a:normAutofit/>
          </a:bodyPr>
          <a:lstStyle/>
          <a:p>
            <a:r>
              <a:rPr lang="sk-SK" dirty="0"/>
              <a:t>Prvá cesta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DEB536-7D2A-4BC6-8CB2-D6E856D81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80" y="2386584"/>
            <a:ext cx="6281928" cy="3648456"/>
          </a:xfrm>
        </p:spPr>
        <p:txBody>
          <a:bodyPr>
            <a:normAutofit/>
          </a:bodyPr>
          <a:lstStyle/>
          <a:p>
            <a:r>
              <a:rPr lang="sk-SK" dirty="0"/>
              <a:t>Prvá cesta autobusom v Anglicku bola na druhý deň po príchode </a:t>
            </a:r>
          </a:p>
          <a:p>
            <a:r>
              <a:rPr lang="sk-SK" dirty="0"/>
              <a:t>Autobusová zastavka bola hneď pred naším hotelom </a:t>
            </a:r>
          </a:p>
          <a:p>
            <a:r>
              <a:rPr lang="sk-SK" dirty="0"/>
              <a:t>Všetci sme si vypýtali týždenný lístok </a:t>
            </a:r>
          </a:p>
          <a:p>
            <a:r>
              <a:rPr lang="sk-SK" dirty="0"/>
              <a:t>A cestovali sme do škôlky </a:t>
            </a:r>
          </a:p>
        </p:txBody>
      </p:sp>
      <p:pic>
        <p:nvPicPr>
          <p:cNvPr id="7" name="Picture 6" descr="A group of people standing around a bus&#10;&#10;Description automatically generated">
            <a:extLst>
              <a:ext uri="{FF2B5EF4-FFF2-40B4-BE49-F238E27FC236}">
                <a16:creationId xmlns:a16="http://schemas.microsoft.com/office/drawing/2014/main" xmlns="" id="{3001AE60-2EAB-47AA-B72C-6AC4AD7B90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7" b="5"/>
          <a:stretch/>
        </p:blipFill>
        <p:spPr>
          <a:xfrm>
            <a:off x="7421217" y="237745"/>
            <a:ext cx="4540570" cy="3570088"/>
          </a:xfrm>
          <a:prstGeom prst="rect">
            <a:avLst/>
          </a:prstGeom>
        </p:spPr>
      </p:pic>
      <p:pic>
        <p:nvPicPr>
          <p:cNvPr id="5" name="Picture 4" descr="A picture containing building, way, road, outdoor&#10;&#10;Description automatically generated">
            <a:extLst>
              <a:ext uri="{FF2B5EF4-FFF2-40B4-BE49-F238E27FC236}">
                <a16:creationId xmlns:a16="http://schemas.microsoft.com/office/drawing/2014/main" xmlns="" id="{B0C16132-549F-4087-89BA-B08DFAA86C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4" r="36225" b="-1"/>
          <a:stretch/>
        </p:blipFill>
        <p:spPr>
          <a:xfrm rot="5400000">
            <a:off x="5554981" y="2995248"/>
            <a:ext cx="3191254" cy="405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98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2">
            <a:extLst>
              <a:ext uri="{FF2B5EF4-FFF2-40B4-BE49-F238E27FC236}">
                <a16:creationId xmlns:a16="http://schemas.microsoft.com/office/drawing/2014/main" xmlns="" id="{EF35BF45-CCB5-4261-9CB3-98487052A8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8CA9514-3753-40F3-8065-7A5E13853B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3048" y="0"/>
            <a:ext cx="1219504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group of people sitting on a leather couch&#10;&#10;Description automatically generated">
            <a:extLst>
              <a:ext uri="{FF2B5EF4-FFF2-40B4-BE49-F238E27FC236}">
                <a16:creationId xmlns:a16="http://schemas.microsoft.com/office/drawing/2014/main" xmlns="" id="{6D29A72A-156F-4F51-BB9D-09D85BBA57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2" r="2" b="2"/>
          <a:stretch/>
        </p:blipFill>
        <p:spPr>
          <a:xfrm>
            <a:off x="235077" y="238122"/>
            <a:ext cx="7061454" cy="6381753"/>
          </a:xfrm>
          <a:prstGeom prst="rect">
            <a:avLst/>
          </a:prstGeom>
        </p:spPr>
      </p:pic>
      <p:pic>
        <p:nvPicPr>
          <p:cNvPr id="6" name="Picture 5" descr="A picture containing luggage, indoor, building, suitcase&#10;&#10;Description automatically generated">
            <a:extLst>
              <a:ext uri="{FF2B5EF4-FFF2-40B4-BE49-F238E27FC236}">
                <a16:creationId xmlns:a16="http://schemas.microsoft.com/office/drawing/2014/main" xmlns="" id="{2D671022-06A1-4EDE-8A7D-951B5150C8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0" r="-2" b="-2"/>
          <a:stretch/>
        </p:blipFill>
        <p:spPr>
          <a:xfrm rot="5400000">
            <a:off x="6553388" y="1219388"/>
            <a:ext cx="6381753" cy="441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277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C87779-9916-4418-B915-969AC3E5D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Škôlka HAPPY BUNNIES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F0911AB-49FC-4F50-A871-1490905D05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sk-SK" dirty="0"/>
              <a:t>Pre deti sme si pripravili rôzne aktivity </a:t>
            </a:r>
          </a:p>
          <a:p>
            <a:endParaRPr lang="sk-SK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CCD6532-4FF8-4B03-8AA2-B4E775A4C9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15278" y="2876881"/>
            <a:ext cx="4228548" cy="31714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7FBC65D-52DF-45C2-896B-1E9EC4274C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384235" y="2014194"/>
            <a:ext cx="4740965" cy="355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1330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B89D11E3-4C8B-47EB-896E-4AB1445E1C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12" y="393908"/>
            <a:ext cx="5642987" cy="423224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D59BF03-A69B-403E-AAD4-EF45A2AE36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540" y="2486401"/>
            <a:ext cx="4972007" cy="372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7728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IMG_204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781" y="213736"/>
            <a:ext cx="9434945" cy="62137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2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EE47C9-6FD3-4C23-8D20-09249E0F8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Metodika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34A3E9C-8C8E-4F3C-885F-2EF831CFAC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sk-SK" dirty="0"/>
              <a:t>V škôlke pani učiteľky nevyučovali podľa VŠ.</a:t>
            </a:r>
          </a:p>
          <a:p>
            <a:r>
              <a:rPr lang="sk-SK" dirty="0"/>
              <a:t>Mali len jednotlivé oblasti (areas), ktoré boli rozdelené do: </a:t>
            </a:r>
          </a:p>
          <a:p>
            <a:pPr marL="342900" indent="-342900">
              <a:buFont typeface="+mj-lt"/>
              <a:buAutoNum type="arabicPeriod"/>
            </a:pPr>
            <a:r>
              <a:rPr lang="sk-SK" b="1" dirty="0"/>
              <a:t>prime areas</a:t>
            </a:r>
            <a:r>
              <a:rPr lang="sk-SK" dirty="0"/>
              <a:t>, kde patrilo: osobnostný , sociálny a emocionálny rozvoj, psychický rozvoj a komunikácia a jazyk</a:t>
            </a:r>
            <a:r>
              <a:rPr lang="sk-SK" dirty="0" smtClean="0"/>
              <a:t>.</a:t>
            </a:r>
            <a:endParaRPr lang="sk-SK" dirty="0"/>
          </a:p>
          <a:p>
            <a:pPr marL="342900" indent="-342900">
              <a:buFont typeface="+mj-lt"/>
              <a:buAutoNum type="arabicPeriod"/>
            </a:pPr>
            <a:r>
              <a:rPr lang="sk-SK" b="1" dirty="0"/>
              <a:t>specific areas</a:t>
            </a:r>
            <a:r>
              <a:rPr lang="sk-SK" dirty="0"/>
              <a:t>, kde patrilo: narábanie so slovom(čítanie, písanie), matematika(čísla, tvar, priestor, meranie), pochopenie sveta (niečo čo majú spoločné, svet, technológia), vytvarné vyjadrenie a dizajn (skúmanie a používanie rôznych prostriedkov, kreativita</a:t>
            </a:r>
            <a:r>
              <a:rPr lang="sk-SK" dirty="0" smtClean="0"/>
              <a:t>).</a:t>
            </a:r>
            <a:endParaRPr lang="sk-SK" dirty="0"/>
          </a:p>
          <a:p>
            <a:r>
              <a:rPr lang="sk-SK" dirty="0"/>
              <a:t>Progress Tracker (check) : podľa veku, a danej oblasti (napríklad, matematika: čísla) skúmali dieťa ( to znamená, že mali vek napr. 8-20 mesiacov a sledovali dieťa, ako sa mu darí v danej oblasti, a časom sledovali, či sa zlepšilo alebo naopak zhoršilo</a:t>
            </a:r>
            <a:r>
              <a:rPr lang="sk-SK" dirty="0" smtClean="0"/>
              <a:t>).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9694200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050BA9-5F37-4B5F-A36D-69FC08802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Organizácia tried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4C7CC3F-F6A6-4E36-9B59-0AC8EC03AA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BABY ROOM</a:t>
            </a:r>
          </a:p>
          <a:p>
            <a:pPr marL="0" indent="0">
              <a:buNone/>
            </a:pPr>
            <a:r>
              <a:rPr lang="sk-SK" dirty="0"/>
              <a:t>	1učiteľka – 2-3 deti</a:t>
            </a:r>
          </a:p>
          <a:p>
            <a:r>
              <a:rPr lang="sk-SK" dirty="0"/>
              <a:t>JUNGLE ROOM</a:t>
            </a:r>
          </a:p>
          <a:p>
            <a:pPr marL="0" indent="0">
              <a:buNone/>
            </a:pPr>
            <a:r>
              <a:rPr lang="sk-SK" dirty="0"/>
              <a:t>	1 učiteľka – 4 deti</a:t>
            </a:r>
          </a:p>
          <a:p>
            <a:r>
              <a:rPr lang="sk-SK" dirty="0"/>
              <a:t>CASTLE ROOM </a:t>
            </a:r>
          </a:p>
          <a:p>
            <a:pPr marL="0" indent="0">
              <a:buNone/>
            </a:pPr>
            <a:r>
              <a:rPr lang="sk-SK" dirty="0"/>
              <a:t>	1 učiteľka – 8 detí</a:t>
            </a:r>
          </a:p>
          <a:p>
            <a:r>
              <a:rPr lang="sk-SK" dirty="0"/>
              <a:t>Každé dieťa má kľúčovú osobu </a:t>
            </a:r>
          </a:p>
          <a:p>
            <a:pPr marL="0" indent="0">
              <a:buNone/>
            </a:pPr>
            <a:r>
              <a:rPr lang="sk-SK" dirty="0"/>
              <a:t>a </a:t>
            </a:r>
            <a:r>
              <a:rPr lang="sk-SK" dirty="0" err="1" smtClean="0"/>
              <a:t>baseline</a:t>
            </a:r>
            <a:r>
              <a:rPr lang="sk-SK" dirty="0" smtClean="0"/>
              <a:t>.</a:t>
            </a:r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0BA5666-8231-488A-A957-EA1634C9B9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465" y="1929432"/>
            <a:ext cx="6428961" cy="428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5150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60A331-84DB-47DD-8183-31F069BDC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Naše zážitky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F358B3A-4256-4D03-9751-02D873F2EF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Naty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9E4FBE5-048D-4DE4-9B75-2A97EF572EF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k-SK" dirty="0"/>
              <a:t>Mojím najväčším zážitkom bolo London Eye</a:t>
            </a:r>
          </a:p>
          <a:p>
            <a:r>
              <a:rPr lang="sk-SK" dirty="0"/>
              <a:t>National History Museum </a:t>
            </a:r>
          </a:p>
          <a:p>
            <a:r>
              <a:rPr lang="sk-SK" dirty="0"/>
              <a:t>Tower Bridge</a:t>
            </a:r>
          </a:p>
          <a:p>
            <a:r>
              <a:rPr lang="sk-SK" dirty="0"/>
              <a:t>Millennium Bridge </a:t>
            </a:r>
          </a:p>
          <a:p>
            <a:r>
              <a:rPr lang="sk-SK" dirty="0"/>
              <a:t>Jumping area </a:t>
            </a:r>
          </a:p>
          <a:p>
            <a:endParaRPr lang="sk-SK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07D89C4-5C46-4268-9BA6-8C41C00F42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k-SK" dirty="0" err="1"/>
              <a:t>Mima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77BBCF5-B4D8-4EB2-8761-AFBD4A54ABA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sk-SK" dirty="0"/>
              <a:t>Mojím najväčším zážitkom bolo to, že som mohla vidieť </a:t>
            </a:r>
            <a:r>
              <a:rPr lang="sk-SK" dirty="0" smtClean="0"/>
              <a:t>more</a:t>
            </a:r>
            <a:endParaRPr lang="sk-SK" dirty="0"/>
          </a:p>
          <a:p>
            <a:r>
              <a:rPr lang="sk-SK" dirty="0"/>
              <a:t>Videla som Londýn</a:t>
            </a:r>
          </a:p>
          <a:p>
            <a:r>
              <a:rPr lang="sk-SK" dirty="0"/>
              <a:t>Spoznala som nových </a:t>
            </a:r>
            <a:r>
              <a:rPr lang="sk-SK" dirty="0" smtClean="0"/>
              <a:t>ľudí</a:t>
            </a:r>
            <a:endParaRPr lang="sk-SK" dirty="0"/>
          </a:p>
          <a:p>
            <a:r>
              <a:rPr lang="sk-SK" dirty="0"/>
              <a:t>Láva v jedálni</a:t>
            </a:r>
          </a:p>
          <a:p>
            <a:r>
              <a:rPr lang="sk-SK" dirty="0"/>
              <a:t>Koncert v jedálni</a:t>
            </a:r>
          </a:p>
          <a:p>
            <a:r>
              <a:rPr lang="sk-SK" dirty="0"/>
              <a:t>Jumping area 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2360015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94F130-6C19-4E00-A88A-164E8A386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Moje </a:t>
            </a:r>
            <a:r>
              <a:rPr lang="sk-SK" dirty="0" smtClean="0"/>
              <a:t>„prvýkrát“ </a:t>
            </a:r>
            <a:endParaRPr lang="sk-SK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5C1E5BA2-6885-49F5-80B7-3FBED95F27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NATY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2F95514-45BD-4871-A493-BED82E4C98F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k-SK" dirty="0"/>
              <a:t>Prvýkrát som letela</a:t>
            </a:r>
          </a:p>
          <a:p>
            <a:r>
              <a:rPr lang="sk-SK" dirty="0"/>
              <a:t>Prvýkrát som bola v Anglicku </a:t>
            </a:r>
          </a:p>
          <a:p>
            <a:r>
              <a:rPr lang="sk-SK" dirty="0"/>
              <a:t>Prvýkrát som navštívila Londýn </a:t>
            </a:r>
          </a:p>
          <a:p>
            <a:r>
              <a:rPr lang="sk-SK" dirty="0"/>
              <a:t>Prvýkrát som išla double deckerom </a:t>
            </a:r>
          </a:p>
          <a:p>
            <a:r>
              <a:rPr lang="sk-SK" dirty="0"/>
              <a:t>Prvýkrát som bola sama v zahraničí </a:t>
            </a:r>
          </a:p>
          <a:p>
            <a:endParaRPr lang="sk-SK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6E71AC90-2901-46FE-B938-F245BE1B8E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k-SK" dirty="0"/>
              <a:t>MIMA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926AE2BE-9AEE-4D58-9DEF-F37546B1C93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sk-SK" dirty="0"/>
              <a:t>Prvýkrát som bola pri mori.</a:t>
            </a:r>
          </a:p>
          <a:p>
            <a:r>
              <a:rPr lang="sk-SK" dirty="0"/>
              <a:t>Prvýkrát som bola v Anglicku.</a:t>
            </a:r>
          </a:p>
          <a:p>
            <a:r>
              <a:rPr lang="sk-SK" dirty="0"/>
              <a:t>Prvýkrát som bola v Londýne a vyskúšala som si atrakciu </a:t>
            </a:r>
            <a:r>
              <a:rPr lang="sk-SK" dirty="0" err="1"/>
              <a:t>London</a:t>
            </a:r>
            <a:r>
              <a:rPr lang="sk-SK" dirty="0"/>
              <a:t> </a:t>
            </a:r>
            <a:r>
              <a:rPr lang="sk-SK" dirty="0" err="1"/>
              <a:t>Eye</a:t>
            </a:r>
            <a:r>
              <a:rPr lang="sk-S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363468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/>
          <p:cNvSpPr/>
          <p:nvPr/>
        </p:nvSpPr>
        <p:spPr>
          <a:xfrm>
            <a:off x="1365160" y="2472744"/>
            <a:ext cx="953451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Ďakujeme za pozornosť</a:t>
            </a:r>
          </a:p>
          <a:p>
            <a:pPr algn="ctr"/>
            <a:r>
              <a:rPr lang="sk-SK" sz="5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Thank</a:t>
            </a:r>
            <a:r>
              <a:rPr lang="sk-SK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sk-SK" sz="5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you</a:t>
            </a:r>
            <a:r>
              <a:rPr lang="sk-SK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sk-SK" sz="5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for</a:t>
            </a:r>
            <a:r>
              <a:rPr lang="sk-SK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sk-SK" sz="5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your</a:t>
            </a:r>
            <a:r>
              <a:rPr lang="sk-SK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sk-SK" sz="5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attention</a:t>
            </a:r>
            <a:endParaRPr lang="sk-SK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56803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7DE709-56EC-4E0C-8738-710E25A98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727626"/>
            <a:ext cx="4602152" cy="1718225"/>
          </a:xfrm>
        </p:spPr>
        <p:txBody>
          <a:bodyPr>
            <a:normAutofit/>
          </a:bodyPr>
          <a:lstStyle/>
          <a:p>
            <a:r>
              <a:rPr lang="sk-SK" dirty="0"/>
              <a:t>Autobusy</a:t>
            </a:r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xmlns="" id="{43047B46-4F2F-4746-8B82-B30EAAAE03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866" y="0"/>
            <a:ext cx="63443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54E8A8E-D194-4D55-92A3-6B0799722E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43024" y="253548"/>
            <a:ext cx="5851795" cy="6384816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6" name="Picture 5" descr="A group of people sitting at a train station&#10;&#10;Description automatically generated">
            <a:extLst>
              <a:ext uri="{FF2B5EF4-FFF2-40B4-BE49-F238E27FC236}">
                <a16:creationId xmlns:a16="http://schemas.microsoft.com/office/drawing/2014/main" xmlns="" id="{C50C2C0E-A625-4467-BFD7-BB15ECE7E1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0" r="9222" b="1"/>
          <a:stretch/>
        </p:blipFill>
        <p:spPr>
          <a:xfrm>
            <a:off x="407432" y="419292"/>
            <a:ext cx="5522976" cy="605332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802572C-B397-4AAD-8787-4560D87104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6137" y="2538919"/>
            <a:ext cx="4602152" cy="359688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 dirty="0"/>
              <a:t>Do škôlky sme chodili </a:t>
            </a:r>
            <a:r>
              <a:rPr lang="sk-SK" dirty="0" smtClean="0"/>
              <a:t>každý </a:t>
            </a:r>
            <a:r>
              <a:rPr lang="sk-SK" dirty="0"/>
              <a:t>deň autobusom s číslom 116</a:t>
            </a:r>
          </a:p>
          <a:p>
            <a:r>
              <a:rPr lang="sk-SK" dirty="0"/>
              <a:t>Na každý autobus, ktorý sme chceli, aby nám zastal sme museli mávať inak by nám ani nezastal  </a:t>
            </a:r>
          </a:p>
          <a:p>
            <a:r>
              <a:rPr lang="sk-SK" dirty="0"/>
              <a:t>Po meste sme sa väčšinou prepravovali autobusmi </a:t>
            </a:r>
          </a:p>
          <a:p>
            <a:r>
              <a:rPr lang="sk-SK" dirty="0"/>
              <a:t>Už v Gillinghame sme si vyskúšali aké je to cestovať double deckerom </a:t>
            </a:r>
          </a:p>
        </p:txBody>
      </p:sp>
    </p:spTree>
    <p:extLst>
      <p:ext uri="{BB962C8B-B14F-4D97-AF65-F5344CB8AC3E}">
        <p14:creationId xmlns:p14="http://schemas.microsoft.com/office/powerpoint/2010/main" val="412466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2CE4DC00-5E49-42F4-B341-44AAE32756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7744" y="237744"/>
            <a:ext cx="11724043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919529-AA78-4A64-8453-75CAEE04C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642593"/>
            <a:ext cx="6281928" cy="1744183"/>
          </a:xfrm>
        </p:spPr>
        <p:txBody>
          <a:bodyPr>
            <a:normAutofit/>
          </a:bodyPr>
          <a:lstStyle/>
          <a:p>
            <a:r>
              <a:rPr lang="sk-SK" dirty="0"/>
              <a:t>Margate </a:t>
            </a:r>
          </a:p>
        </p:txBody>
      </p:sp>
      <p:pic>
        <p:nvPicPr>
          <p:cNvPr id="15" name="Picture 1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xmlns="" id="{CBDDFE72-CDC3-4D46-AB0F-5C1DCB335F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8" r="1" b="14866"/>
          <a:stretch/>
        </p:blipFill>
        <p:spPr>
          <a:xfrm>
            <a:off x="6448301" y="321755"/>
            <a:ext cx="5465277" cy="275395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246FA6-778E-46F5-B1BF-D67E8E5CA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80" y="2386584"/>
            <a:ext cx="6281928" cy="3648456"/>
          </a:xfrm>
        </p:spPr>
        <p:txBody>
          <a:bodyPr>
            <a:normAutofit/>
          </a:bodyPr>
          <a:lstStyle/>
          <a:p>
            <a:r>
              <a:rPr lang="sk-SK" dirty="0"/>
              <a:t>Prvý sobotu našho pobytu sme sa prvý krát skúsili anglickú prepravu vlakmi </a:t>
            </a:r>
          </a:p>
          <a:p>
            <a:r>
              <a:rPr lang="sk-SK" dirty="0"/>
              <a:t>Vybrali sme sa pozrieť na pláž Margate </a:t>
            </a:r>
          </a:p>
        </p:txBody>
      </p:sp>
      <p:pic>
        <p:nvPicPr>
          <p:cNvPr id="25" name="Picture 24" descr="A group of people on a beach&#10;&#10;Description automatically generated">
            <a:extLst>
              <a:ext uri="{FF2B5EF4-FFF2-40B4-BE49-F238E27FC236}">
                <a16:creationId xmlns:a16="http://schemas.microsoft.com/office/drawing/2014/main" xmlns="" id="{5C9ECDC4-FEF8-4CA3-B31E-F338F40282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6" r="1" b="5081"/>
          <a:stretch/>
        </p:blipFill>
        <p:spPr>
          <a:xfrm>
            <a:off x="1294410" y="3592396"/>
            <a:ext cx="4833971" cy="2442643"/>
          </a:xfrm>
          <a:prstGeom prst="rect">
            <a:avLst/>
          </a:prstGeom>
        </p:spPr>
      </p:pic>
      <p:pic>
        <p:nvPicPr>
          <p:cNvPr id="17" name="Picture 1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xmlns="" id="{C0110B68-42A4-45BD-BE1B-F53DC2E970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7" r="1" b="21791"/>
          <a:stretch/>
        </p:blipFill>
        <p:spPr>
          <a:xfrm>
            <a:off x="6656120" y="3429000"/>
            <a:ext cx="4667200" cy="245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27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8" name="IMG_1920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781" y="369599"/>
            <a:ext cx="9227128" cy="60786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00A4DFE-4B20-49A3-8E52-69B060795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2871" y="3662968"/>
            <a:ext cx="4668372" cy="29994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6C6D066-195A-4274-B080-FB8CC4775E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549"/>
          <a:stretch/>
        </p:blipFill>
        <p:spPr>
          <a:xfrm>
            <a:off x="6639689" y="255757"/>
            <a:ext cx="5316173" cy="3232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F73B94A-2116-4E8C-A112-941F10825F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138" y="255757"/>
            <a:ext cx="6181880" cy="311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86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1BC55B-31A1-4D2F-9A0A-8029F26D8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/>
          <a:lstStyle/>
          <a:p>
            <a:r>
              <a:rPr lang="sk-SK" dirty="0"/>
              <a:t>Canterbury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E6EB0B8-0E06-47BF-B32E-A6A9EA86E5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59564"/>
            <a:ext cx="2576945" cy="3931920"/>
          </a:xfrm>
        </p:spPr>
        <p:txBody>
          <a:bodyPr/>
          <a:lstStyle/>
          <a:p>
            <a:r>
              <a:rPr lang="sk-SK" dirty="0"/>
              <a:t>Prvú nedeľu sme sa na vlakovú stanicu doviezli </a:t>
            </a:r>
            <a:r>
              <a:rPr lang="sk-SK" dirty="0" err="1"/>
              <a:t>double</a:t>
            </a:r>
            <a:r>
              <a:rPr lang="sk-SK" dirty="0"/>
              <a:t> </a:t>
            </a:r>
            <a:r>
              <a:rPr lang="sk-SK" dirty="0" err="1" smtClean="0"/>
              <a:t>decker-om</a:t>
            </a:r>
            <a:r>
              <a:rPr lang="sk-SK" dirty="0" smtClean="0"/>
              <a:t>.</a:t>
            </a:r>
            <a:endParaRPr lang="sk-SK" dirty="0"/>
          </a:p>
          <a:p>
            <a:r>
              <a:rPr lang="sk-SK" dirty="0"/>
              <a:t>Z vlakovej stanice 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/>
              <a:t>v </a:t>
            </a:r>
            <a:r>
              <a:rPr lang="sk-SK" dirty="0"/>
              <a:t>Chathame sme vlakom cestovali do mestečka Canterburry, 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/>
              <a:t>v </a:t>
            </a:r>
            <a:r>
              <a:rPr lang="sk-SK" dirty="0"/>
              <a:t>ktorom sa nachádza </a:t>
            </a:r>
            <a:r>
              <a:rPr lang="sk-SK" dirty="0" err="1"/>
              <a:t>Canterburská</a:t>
            </a:r>
            <a:r>
              <a:rPr lang="sk-SK" dirty="0"/>
              <a:t> </a:t>
            </a:r>
            <a:r>
              <a:rPr lang="sk-SK" dirty="0" smtClean="0"/>
              <a:t>katedrála.</a:t>
            </a:r>
            <a:endParaRPr lang="sk-SK" dirty="0"/>
          </a:p>
        </p:txBody>
      </p:sp>
      <p:pic>
        <p:nvPicPr>
          <p:cNvPr id="5" name="Picture 4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xmlns="" id="{7AAE3ACE-FA94-4F07-BC6D-F94C22A0BA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602" y="3126613"/>
            <a:ext cx="4001534" cy="3001151"/>
          </a:xfrm>
          <a:prstGeom prst="rect">
            <a:avLst/>
          </a:prstGeom>
        </p:spPr>
      </p:pic>
      <p:pic>
        <p:nvPicPr>
          <p:cNvPr id="9" name="Picture 8" descr="A picture containing building&#10;&#10;Description automatically generated">
            <a:extLst>
              <a:ext uri="{FF2B5EF4-FFF2-40B4-BE49-F238E27FC236}">
                <a16:creationId xmlns:a16="http://schemas.microsoft.com/office/drawing/2014/main" xmlns="" id="{FDE69965-17D3-4B5E-8C1D-3ACCAFB72F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20"/>
          <a:stretch/>
        </p:blipFill>
        <p:spPr>
          <a:xfrm rot="5400000">
            <a:off x="7807184" y="128301"/>
            <a:ext cx="4177148" cy="401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82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C8DCBC9-E0DE-46B3-8FAE-C5C151378E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7744" y="237744"/>
            <a:ext cx="7665285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950B7A-A2EA-4A26-BEE5-95E20B97C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642593"/>
            <a:ext cx="6281928" cy="1744183"/>
          </a:xfrm>
        </p:spPr>
        <p:txBody>
          <a:bodyPr>
            <a:normAutofit/>
          </a:bodyPr>
          <a:lstStyle/>
          <a:p>
            <a:r>
              <a:rPr lang="sk-SK" dirty="0"/>
              <a:t>Londýn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7631C6-40A2-4FD2-BDF1-E13CE1EA1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80" y="1918952"/>
            <a:ext cx="6281928" cy="4116088"/>
          </a:xfrm>
        </p:spPr>
        <p:txBody>
          <a:bodyPr>
            <a:normAutofit/>
          </a:bodyPr>
          <a:lstStyle/>
          <a:p>
            <a:r>
              <a:rPr lang="sk-SK" dirty="0"/>
              <a:t>Druhú sobotu nášho pobyte sme navštívili </a:t>
            </a:r>
            <a:r>
              <a:rPr lang="sk-SK" dirty="0" smtClean="0"/>
              <a:t>Londýn. </a:t>
            </a:r>
            <a:endParaRPr lang="sk-SK" dirty="0"/>
          </a:p>
          <a:p>
            <a:r>
              <a:rPr lang="sk-SK" dirty="0"/>
              <a:t>Ráno sme nasadli na vlak a cestovali približne hodinu do </a:t>
            </a:r>
            <a:r>
              <a:rPr lang="sk-SK" dirty="0" smtClean="0"/>
              <a:t>Londýna.</a:t>
            </a:r>
            <a:endParaRPr lang="sk-SK" dirty="0"/>
          </a:p>
          <a:p>
            <a:r>
              <a:rPr lang="sk-SK" dirty="0"/>
              <a:t>Vystúpili sme na stanici </a:t>
            </a:r>
            <a:r>
              <a:rPr lang="sk-SK" dirty="0" smtClean="0"/>
              <a:t>Victoria. </a:t>
            </a:r>
            <a:endParaRPr lang="sk-SK" dirty="0"/>
          </a:p>
        </p:txBody>
      </p:sp>
      <p:pic>
        <p:nvPicPr>
          <p:cNvPr id="7" name="Picture 6" descr="A group of people waiting at a train station&#10;&#10;Description automatically generated">
            <a:extLst>
              <a:ext uri="{FF2B5EF4-FFF2-40B4-BE49-F238E27FC236}">
                <a16:creationId xmlns:a16="http://schemas.microsoft.com/office/drawing/2014/main" xmlns="" id="{03FEB805-54B5-4384-8B94-A9257D2220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2" r="5" b="5"/>
          <a:stretch/>
        </p:blipFill>
        <p:spPr>
          <a:xfrm>
            <a:off x="7903029" y="237745"/>
            <a:ext cx="4058758" cy="3191256"/>
          </a:xfrm>
          <a:prstGeom prst="rect">
            <a:avLst/>
          </a:prstGeom>
        </p:spPr>
      </p:pic>
      <p:pic>
        <p:nvPicPr>
          <p:cNvPr id="5" name="Picture 4" descr="A picture containing indoor, bed, person&#10;&#10;Description automatically generated">
            <a:extLst>
              <a:ext uri="{FF2B5EF4-FFF2-40B4-BE49-F238E27FC236}">
                <a16:creationId xmlns:a16="http://schemas.microsoft.com/office/drawing/2014/main" xmlns="" id="{1D166050-09C1-4B34-ADCD-5DBB631557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0" r="29889" b="-1"/>
          <a:stretch/>
        </p:blipFill>
        <p:spPr>
          <a:xfrm rot="5400000">
            <a:off x="8336781" y="2995250"/>
            <a:ext cx="3191254" cy="40587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B558239-6690-42AC-AE27-C135B93F11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352" y="3858640"/>
            <a:ext cx="4361622" cy="264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29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C91DBFF-B35E-4BAD-ABC5-29DEB41A2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Metro v Londýne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D4D4E672-7A41-4CF6-90FD-7B0C70C6F8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866052"/>
            <a:ext cx="4101548" cy="4534747"/>
          </a:xfrm>
        </p:spPr>
        <p:txBody>
          <a:bodyPr>
            <a:normAutofit/>
          </a:bodyPr>
          <a:lstStyle/>
          <a:p>
            <a:pPr marL="305435" indent="-305435"/>
            <a:r>
              <a:rPr lang="sk-SK" dirty="0"/>
              <a:t>Londýnske metro je najstaršie na svete a má  až 12 liniek, 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/>
              <a:t>z </a:t>
            </a:r>
            <a:r>
              <a:rPr lang="sk-SK" dirty="0"/>
              <a:t>ktorých každá má svoje meno a je značná inou farbou. </a:t>
            </a:r>
          </a:p>
          <a:p>
            <a:pPr marL="305435" indent="-305435"/>
            <a:r>
              <a:rPr lang="sk-SK" dirty="0"/>
              <a:t>Vlaky odchádzajú na každú chvíľu. </a:t>
            </a:r>
          </a:p>
          <a:p>
            <a:pPr marL="305435" indent="-305435"/>
            <a:r>
              <a:rPr lang="sk-SK" dirty="0"/>
              <a:t>Keď stojíme na eskalátore, pravidlom je, že stojí jedna osoba za druhou na pravej strane tak, aby tí,  čo sa ponáhľajú sa mohli pohybovať po ľavej strane.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2F2D174-6891-4A76-B083-44102E79D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466" y="1777407"/>
            <a:ext cx="6361902" cy="422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7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635</Words>
  <Application>Microsoft Office PowerPoint</Application>
  <PresentationFormat>Širokouhlá</PresentationFormat>
  <Paragraphs>93</Paragraphs>
  <Slides>28</Slides>
  <Notes>0</Notes>
  <HiddenSlides>0</HiddenSlides>
  <MMClips>2</MMClips>
  <ScaleCrop>false</ScaleCrop>
  <HeadingPairs>
    <vt:vector size="6" baseType="variant">
      <vt:variant>
        <vt:lpstr>Použité písma</vt:lpstr>
      </vt:variant>
      <vt:variant>
        <vt:i4>2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28</vt:i4>
      </vt:variant>
    </vt:vector>
  </HeadingPairs>
  <TitlesOfParts>
    <vt:vector size="31" baseType="lpstr">
      <vt:lpstr>Century Gothic</vt:lpstr>
      <vt:lpstr>Garamond</vt:lpstr>
      <vt:lpstr>Savon</vt:lpstr>
      <vt:lpstr>Gillingham 24.4.-7.5.2019 </vt:lpstr>
      <vt:lpstr>Prvá cesta </vt:lpstr>
      <vt:lpstr>Autobusy</vt:lpstr>
      <vt:lpstr>Margate </vt:lpstr>
      <vt:lpstr>Prezentácia programu PowerPoint</vt:lpstr>
      <vt:lpstr>Prezentácia programu PowerPoint</vt:lpstr>
      <vt:lpstr>Canterbury </vt:lpstr>
      <vt:lpstr>Londýn </vt:lpstr>
      <vt:lpstr>Metro v Londýne </vt:lpstr>
      <vt:lpstr>Londýn </vt:lpstr>
      <vt:lpstr>Prezentácia programu PowerPoint</vt:lpstr>
      <vt:lpstr>Londýn </vt:lpstr>
      <vt:lpstr>Prezentácia programu PowerPoint</vt:lpstr>
      <vt:lpstr>Londýn</vt:lpstr>
      <vt:lpstr>Londýn </vt:lpstr>
      <vt:lpstr>Prezentácia programu PowerPoint</vt:lpstr>
      <vt:lpstr>Prezentácia programu PowerPoint</vt:lpstr>
      <vt:lpstr>Rochester  </vt:lpstr>
      <vt:lpstr>Slovensko </vt:lpstr>
      <vt:lpstr>Prezentácia programu PowerPoint</vt:lpstr>
      <vt:lpstr>Škôlka HAPPY BUNNIES</vt:lpstr>
      <vt:lpstr>Prezentácia programu PowerPoint</vt:lpstr>
      <vt:lpstr>Prezentácia programu PowerPoint</vt:lpstr>
      <vt:lpstr>Metodika </vt:lpstr>
      <vt:lpstr>Organizácia tried </vt:lpstr>
      <vt:lpstr>Naše zážitky</vt:lpstr>
      <vt:lpstr>Moje „prvýkrát“ </vt:lpstr>
      <vt:lpstr>Prezentácia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Metro, vlaky, autobusy</dc:title>
  <dc:creator/>
  <cp:lastModifiedBy/>
  <cp:revision>267</cp:revision>
  <dcterms:created xsi:type="dcterms:W3CDTF">2019-06-15T19:01:37Z</dcterms:created>
  <dcterms:modified xsi:type="dcterms:W3CDTF">2019-07-01T07:21:15Z</dcterms:modified>
</cp:coreProperties>
</file>