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59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2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A31E69A-FFDF-4E9F-BB37-C184F2D31F52}" type="datetimeFigureOut">
              <a:rPr lang="hu-HU" smtClean="0"/>
              <a:t>2017.11.29.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E447AC-3E3D-40BE-A154-70421905A2BF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36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E69A-FFDF-4E9F-BB37-C184F2D31F52}" type="datetimeFigureOut">
              <a:rPr lang="hu-HU" smtClean="0"/>
              <a:t>2017.11.29.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47AC-3E3D-40BE-A154-70421905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546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E69A-FFDF-4E9F-BB37-C184F2D31F52}" type="datetimeFigureOut">
              <a:rPr lang="hu-HU" smtClean="0"/>
              <a:t>2017.11.29.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47AC-3E3D-40BE-A154-70421905A2BF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548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E69A-FFDF-4E9F-BB37-C184F2D31F52}" type="datetimeFigureOut">
              <a:rPr lang="hu-HU" smtClean="0"/>
              <a:t>2017.11.29.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47AC-3E3D-40BE-A154-70421905A2BF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642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E69A-FFDF-4E9F-BB37-C184F2D31F52}" type="datetimeFigureOut">
              <a:rPr lang="hu-HU" smtClean="0"/>
              <a:t>2017.11.29.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47AC-3E3D-40BE-A154-70421905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4479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E69A-FFDF-4E9F-BB37-C184F2D31F52}" type="datetimeFigureOut">
              <a:rPr lang="hu-HU" smtClean="0"/>
              <a:t>2017.11.29.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47AC-3E3D-40BE-A154-70421905A2BF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287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E69A-FFDF-4E9F-BB37-C184F2D31F52}" type="datetimeFigureOut">
              <a:rPr lang="hu-HU" smtClean="0"/>
              <a:t>2017.11.29.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47AC-3E3D-40BE-A154-70421905A2BF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613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E69A-FFDF-4E9F-BB37-C184F2D31F52}" type="datetimeFigureOut">
              <a:rPr lang="hu-HU" smtClean="0"/>
              <a:t>2017.11.29.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47AC-3E3D-40BE-A154-70421905A2BF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699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E69A-FFDF-4E9F-BB37-C184F2D31F52}" type="datetimeFigureOut">
              <a:rPr lang="hu-HU" smtClean="0"/>
              <a:t>2017.11.29.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47AC-3E3D-40BE-A154-70421905A2BF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04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E69A-FFDF-4E9F-BB37-C184F2D31F52}" type="datetimeFigureOut">
              <a:rPr lang="hu-HU" smtClean="0"/>
              <a:t>2017.11.29.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47AC-3E3D-40BE-A154-70421905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296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E69A-FFDF-4E9F-BB37-C184F2D31F52}" type="datetimeFigureOut">
              <a:rPr lang="hu-HU" smtClean="0"/>
              <a:t>2017.11.29.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47AC-3E3D-40BE-A154-70421905A2BF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74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E69A-FFDF-4E9F-BB37-C184F2D31F52}" type="datetimeFigureOut">
              <a:rPr lang="hu-HU" smtClean="0"/>
              <a:t>2017.11.29.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47AC-3E3D-40BE-A154-70421905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617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E69A-FFDF-4E9F-BB37-C184F2D31F52}" type="datetimeFigureOut">
              <a:rPr lang="hu-HU" smtClean="0"/>
              <a:t>2017.11.29.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47AC-3E3D-40BE-A154-70421905A2BF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34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E69A-FFDF-4E9F-BB37-C184F2D31F52}" type="datetimeFigureOut">
              <a:rPr lang="hu-HU" smtClean="0"/>
              <a:t>2017.11.29.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47AC-3E3D-40BE-A154-70421905A2BF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3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E69A-FFDF-4E9F-BB37-C184F2D31F52}" type="datetimeFigureOut">
              <a:rPr lang="hu-HU" smtClean="0"/>
              <a:t>2017.11.29.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47AC-3E3D-40BE-A154-70421905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736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E69A-FFDF-4E9F-BB37-C184F2D31F52}" type="datetimeFigureOut">
              <a:rPr lang="hu-HU" smtClean="0"/>
              <a:t>2017.11.29.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47AC-3E3D-40BE-A154-70421905A2BF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08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E69A-FFDF-4E9F-BB37-C184F2D31F52}" type="datetimeFigureOut">
              <a:rPr lang="hu-HU" smtClean="0"/>
              <a:t>2017.11.29.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47AC-3E3D-40BE-A154-70421905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31E69A-FFDF-4E9F-BB37-C184F2D31F52}" type="datetimeFigureOut">
              <a:rPr lang="hu-HU" smtClean="0"/>
              <a:t>2017.11.29.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E447AC-3E3D-40BE-A154-70421905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921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Szarvas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/>
              <a:t>Békéscsabától</a:t>
            </a:r>
            <a:r>
              <a:rPr lang="sk-SK" dirty="0"/>
              <a:t> 47 </a:t>
            </a:r>
            <a:r>
              <a:rPr lang="sk-SK" dirty="0" err="1"/>
              <a:t>kilométerre</a:t>
            </a:r>
            <a:r>
              <a:rPr lang="sk-SK" dirty="0"/>
              <a:t>, a </a:t>
            </a:r>
            <a:r>
              <a:rPr lang="sk-SK" dirty="0" err="1"/>
              <a:t>Hármas-Körös</a:t>
            </a:r>
            <a:r>
              <a:rPr lang="sk-SK" dirty="0"/>
              <a:t> </a:t>
            </a:r>
            <a:r>
              <a:rPr lang="sk-SK" dirty="0" err="1"/>
              <a:t>holtágának</a:t>
            </a:r>
            <a:r>
              <a:rPr lang="sk-SK" dirty="0"/>
              <a:t> </a:t>
            </a:r>
            <a:r>
              <a:rPr lang="sk-SK" dirty="0" err="1"/>
              <a:t>partján</a:t>
            </a:r>
            <a:r>
              <a:rPr lang="sk-SK" dirty="0"/>
              <a:t> </a:t>
            </a:r>
            <a:r>
              <a:rPr lang="sk-SK" dirty="0" err="1" smtClean="0"/>
              <a:t>fekszik</a:t>
            </a:r>
            <a:r>
              <a:rPr lang="sk-SK" dirty="0" smtClean="0"/>
              <a:t>.</a:t>
            </a:r>
            <a:endParaRPr lang="hu-HU" dirty="0"/>
          </a:p>
        </p:txBody>
      </p:sp>
      <p:pic>
        <p:nvPicPr>
          <p:cNvPr id="1026" name="Picture 2" descr="Výsledok vyhľadávania obrázkov pre dopyt szarvas vá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7" y="385009"/>
            <a:ext cx="3645568" cy="243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szarvas vá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745" y="4472930"/>
            <a:ext cx="3285456" cy="218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 descr="C:\Users\UcebnaPodkrovie02\Downloads\EU_flag-Erasmus+_vect_POS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40" y="1600198"/>
            <a:ext cx="3775018" cy="846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6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Története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27300"/>
          </a:xfrm>
        </p:spPr>
        <p:txBody>
          <a:bodyPr>
            <a:normAutofit/>
          </a:bodyPr>
          <a:lstStyle/>
          <a:p>
            <a:r>
              <a:rPr lang="hu-HU" dirty="0" smtClean="0"/>
              <a:t>A népvándorlás korából fontos avar leletek maradtak fenn.</a:t>
            </a:r>
          </a:p>
          <a:p>
            <a:r>
              <a:rPr lang="hu-HU" dirty="0" smtClean="0"/>
              <a:t>Keletkezésének ideje kb. a 13.század utolsó évtizedei.</a:t>
            </a:r>
          </a:p>
          <a:p>
            <a:r>
              <a:rPr lang="hu-HU" dirty="0" smtClean="0"/>
              <a:t>Először Anonymus említi…</a:t>
            </a:r>
          </a:p>
          <a:p>
            <a:r>
              <a:rPr lang="hu-HU" dirty="0" smtClean="0"/>
              <a:t>A Körös medréből kiemelkedő </a:t>
            </a:r>
            <a:r>
              <a:rPr lang="hu-HU" dirty="0" err="1" smtClean="0"/>
              <a:t>emlékémű</a:t>
            </a:r>
            <a:endParaRPr lang="hu-HU" dirty="0" smtClean="0"/>
          </a:p>
          <a:p>
            <a:r>
              <a:rPr lang="hu-HU" dirty="0"/>
              <a:t>Európa első gazdasági iskolája a városban</a:t>
            </a:r>
          </a:p>
          <a:p>
            <a:pPr marL="0" indent="0">
              <a:buNone/>
            </a:pPr>
            <a:r>
              <a:rPr lang="hu-HU" dirty="0"/>
              <a:t>      (</a:t>
            </a:r>
            <a:r>
              <a:rPr lang="hu-HU" dirty="0" err="1"/>
              <a:t>Tessedik</a:t>
            </a:r>
            <a:r>
              <a:rPr lang="hu-HU" dirty="0"/>
              <a:t> Sámuel)</a:t>
            </a:r>
          </a:p>
          <a:p>
            <a:pPr marL="0" indent="0">
              <a:buNone/>
            </a:pPr>
            <a:r>
              <a:rPr lang="hu-HU" dirty="0"/>
              <a:t> 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79" y="3747074"/>
            <a:ext cx="4923214" cy="27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Tessedik</a:t>
            </a:r>
            <a:r>
              <a:rPr lang="hu-HU" dirty="0" smtClean="0"/>
              <a:t> Sámuel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1742-1820</a:t>
            </a:r>
          </a:p>
          <a:p>
            <a:r>
              <a:rPr lang="hu-HU" dirty="0" smtClean="0"/>
              <a:t>Evangélikus lelkész, pedagógus, pedagógiai és gazdasági szakíró</a:t>
            </a:r>
          </a:p>
          <a:p>
            <a:r>
              <a:rPr lang="hu-HU" dirty="0" smtClean="0"/>
              <a:t>Pozsonyban tanult</a:t>
            </a:r>
          </a:p>
          <a:p>
            <a:r>
              <a:rPr lang="hu-HU" dirty="0" smtClean="0"/>
              <a:t>Debrecenben folytatta tanulmányait</a:t>
            </a:r>
          </a:p>
          <a:p>
            <a:r>
              <a:rPr lang="hu-HU" dirty="0" smtClean="0"/>
              <a:t>Első papi állomása Surány ( Nógrád megye ), második Szarvas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939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Tessedik</a:t>
            </a:r>
            <a:r>
              <a:rPr lang="hu-HU" dirty="0" smtClean="0"/>
              <a:t> Sámuel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2x nősült</a:t>
            </a:r>
          </a:p>
          <a:p>
            <a:r>
              <a:rPr lang="hu-HU" dirty="0" smtClean="0"/>
              <a:t>18 gyermeke volt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183" y="2631745"/>
            <a:ext cx="2513163" cy="277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2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Emlékezete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Egykori iskolája Szarvason ma múzeumnak van berendezve, s tiszteletére </a:t>
            </a:r>
            <a:r>
              <a:rPr lang="hu-HU" dirty="0" err="1" smtClean="0"/>
              <a:t>Tessedik</a:t>
            </a:r>
            <a:r>
              <a:rPr lang="hu-HU" dirty="0" smtClean="0"/>
              <a:t> Sámuel Múzeumnak nevezik. Szarvason a főiskola is az ő nevét viseli pedagógiai munkásságának tiszteletére, </a:t>
            </a:r>
            <a:r>
              <a:rPr lang="hu-HU" dirty="0" err="1" smtClean="0"/>
              <a:t>Tessedik</a:t>
            </a:r>
            <a:r>
              <a:rPr lang="hu-HU" dirty="0" smtClean="0"/>
              <a:t> Sámuel Főiskola volt az intézmény neve, ma Gál Ferenc Főiskola néven működik. Békéscsabán is főiskolát neveztek el róla. Budapesten is szobrok őrzik emlékezetét.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495" y="4632326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2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09" y="1346661"/>
            <a:ext cx="4950017" cy="3457633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258" y="1512453"/>
            <a:ext cx="5035298" cy="329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4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4078" y="77822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Szárazmalom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45" y="1412758"/>
            <a:ext cx="4040289" cy="538705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27" y="1770609"/>
            <a:ext cx="6605848" cy="495438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878089" y="720260"/>
            <a:ext cx="3192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  </a:t>
            </a:r>
            <a:r>
              <a:rPr lang="hu-HU" sz="2800" dirty="0" err="1" smtClean="0"/>
              <a:t>Szarvasi</a:t>
            </a:r>
            <a:r>
              <a:rPr lang="hu-HU" sz="2800" dirty="0" smtClean="0"/>
              <a:t>-Arborétum</a:t>
            </a:r>
          </a:p>
          <a:p>
            <a:r>
              <a:rPr lang="hu-HU" sz="2800" dirty="0" smtClean="0"/>
              <a:t>       (Pepi-kert)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56268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6" y="220628"/>
            <a:ext cx="4029205" cy="302190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284" y="421318"/>
            <a:ext cx="3486150" cy="52387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313" y="707590"/>
            <a:ext cx="3619500" cy="27622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746" y="4155189"/>
            <a:ext cx="3096633" cy="223934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26" y="3325990"/>
            <a:ext cx="3652890" cy="243083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758" y="4938089"/>
            <a:ext cx="2709281" cy="180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0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2530" y="1650456"/>
            <a:ext cx="9630888" cy="3301554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/>
              <a:t>Köszönjük a lehetőséget, hogy részt vehettünk,</a:t>
            </a:r>
            <a:br>
              <a:rPr lang="hu-HU" dirty="0" smtClean="0"/>
            </a:br>
            <a:r>
              <a:rPr lang="hu-HU" dirty="0" smtClean="0"/>
              <a:t>sok tapasztalattal gazdagodtunk.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Készítette: Balázs Letícia</a:t>
            </a:r>
            <a:br>
              <a:rPr lang="hu-HU" dirty="0" smtClean="0"/>
            </a:br>
            <a:r>
              <a:rPr lang="hu-HU" dirty="0" smtClean="0"/>
              <a:t>			</a:t>
            </a:r>
            <a:r>
              <a:rPr lang="hu-HU" smtClean="0"/>
              <a:t>	</a:t>
            </a:r>
            <a:r>
              <a:rPr lang="hu-HU"/>
              <a:t>	</a:t>
            </a:r>
            <a:r>
              <a:rPr lang="hu-HU" smtClean="0"/>
              <a:t>Czakó </a:t>
            </a:r>
            <a:r>
              <a:rPr lang="hu-HU" dirty="0" smtClean="0"/>
              <a:t>Viktória, II.D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925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255</TotalTime>
  <Words>147</Words>
  <Application>Microsoft Office PowerPoint</Application>
  <PresentationFormat>Vlastná</PresentationFormat>
  <Paragraphs>27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Organikus</vt:lpstr>
      <vt:lpstr>Szarvas</vt:lpstr>
      <vt:lpstr>Története</vt:lpstr>
      <vt:lpstr>Tessedik Sámuel</vt:lpstr>
      <vt:lpstr>Tessedik Sámuel</vt:lpstr>
      <vt:lpstr>Emlékezete</vt:lpstr>
      <vt:lpstr>Prezentácia programu PowerPoint</vt:lpstr>
      <vt:lpstr>Prezentácia programu PowerPoint</vt:lpstr>
      <vt:lpstr>Prezentácia programu PowerPoint</vt:lpstr>
      <vt:lpstr>Köszönjük a lehetőséget, hogy részt vehettünk, sok tapasztalattal gazdagodtunk.  Készítette: Balázs Letícia      Czakó Viktória, II.D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Szarvas</dc:title>
  <dc:creator>Viki</dc:creator>
  <cp:lastModifiedBy>admin</cp:lastModifiedBy>
  <cp:revision>19</cp:revision>
  <dcterms:created xsi:type="dcterms:W3CDTF">2017-11-19T19:55:02Z</dcterms:created>
  <dcterms:modified xsi:type="dcterms:W3CDTF">2017-11-29T13:22:29Z</dcterms:modified>
</cp:coreProperties>
</file>