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014-5BD7-40BD-9AE9-5D854BED27C1}" type="datetimeFigureOut">
              <a:rPr lang="sk-SK" smtClean="0"/>
              <a:t>27.04.2016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D50D-F542-48AB-ABDA-846BE6623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014-5BD7-40BD-9AE9-5D854BED27C1}" type="datetimeFigureOut">
              <a:rPr lang="sk-SK" smtClean="0"/>
              <a:t>27.04.2016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D50D-F542-48AB-ABDA-846BE6623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014-5BD7-40BD-9AE9-5D854BED27C1}" type="datetimeFigureOut">
              <a:rPr lang="sk-SK" smtClean="0"/>
              <a:t>27.04.2016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D50D-F542-48AB-ABDA-846BE6623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014-5BD7-40BD-9AE9-5D854BED27C1}" type="datetimeFigureOut">
              <a:rPr lang="sk-SK" smtClean="0"/>
              <a:t>27.04.2016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D50D-F542-48AB-ABDA-846BE6623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014-5BD7-40BD-9AE9-5D854BED27C1}" type="datetimeFigureOut">
              <a:rPr lang="sk-SK" smtClean="0"/>
              <a:t>27.04.2016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D50D-F542-48AB-ABDA-846BE6623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014-5BD7-40BD-9AE9-5D854BED27C1}" type="datetimeFigureOut">
              <a:rPr lang="sk-SK" smtClean="0"/>
              <a:t>27.04.2016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D50D-F542-48AB-ABDA-846BE6623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014-5BD7-40BD-9AE9-5D854BED27C1}" type="datetimeFigureOut">
              <a:rPr lang="sk-SK" smtClean="0"/>
              <a:t>27.04.2016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D50D-F542-48AB-ABDA-846BE6623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014-5BD7-40BD-9AE9-5D854BED27C1}" type="datetimeFigureOut">
              <a:rPr lang="sk-SK" smtClean="0"/>
              <a:t>27.04.2016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D50D-F542-48AB-ABDA-846BE6623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014-5BD7-40BD-9AE9-5D854BED27C1}" type="datetimeFigureOut">
              <a:rPr lang="sk-SK" smtClean="0"/>
              <a:t>27.04.2016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D50D-F542-48AB-ABDA-846BE6623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014-5BD7-40BD-9AE9-5D854BED27C1}" type="datetimeFigureOut">
              <a:rPr lang="sk-SK" smtClean="0"/>
              <a:t>27.04.2016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D50D-F542-48AB-ABDA-846BE6623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64014-5BD7-40BD-9AE9-5D854BED27C1}" type="datetimeFigureOut">
              <a:rPr lang="sk-SK" smtClean="0"/>
              <a:t>27.04.2016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6D50D-F542-48AB-ABDA-846BE66235D6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4014-5BD7-40BD-9AE9-5D854BED27C1}" type="datetimeFigureOut">
              <a:rPr lang="sk-SK" smtClean="0"/>
              <a:t>27.04.2016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6D50D-F542-48AB-ABDA-846BE66235D6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4572008"/>
            <a:ext cx="7772400" cy="1470025"/>
          </a:xfrm>
        </p:spPr>
        <p:txBody>
          <a:bodyPr/>
          <a:lstStyle/>
          <a:p>
            <a:r>
              <a:rPr lang="sk-SK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2016.4.3-16.</a:t>
            </a:r>
            <a:endParaRPr lang="sk-SK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/>
          </a:bodyPr>
          <a:lstStyle/>
          <a:p>
            <a:r>
              <a:rPr lang="sk-SK" sz="8800" dirty="0" err="1" smtClean="0">
                <a:solidFill>
                  <a:srgbClr val="C00000"/>
                </a:solidFill>
                <a:latin typeface="Arial Black" pitchFamily="34" charset="0"/>
              </a:rPr>
              <a:t>Szarvas</a:t>
            </a:r>
            <a:r>
              <a:rPr lang="sk-SK" sz="88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sk-SK" sz="8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Student\Desktop\EU-flag-Erasmus-_vect_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629537" cy="217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458" y="65799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sk-SK" dirty="0">
                <a:solidFill>
                  <a:srgbClr val="C00000"/>
                </a:solidFill>
                <a:latin typeface="Bernard MT Condensed" panose="02050806060905020404" pitchFamily="18" charset="0"/>
              </a:rPr>
              <a:t>-a 19. </a:t>
            </a:r>
            <a:r>
              <a:rPr lang="sk-SK" dirty="0" err="1"/>
              <a:t>Sz</a:t>
            </a:r>
            <a:r>
              <a:rPr lang="sk-SK" dirty="0"/>
              <a:t> </a:t>
            </a:r>
            <a:r>
              <a:rPr lang="sk-SK" dirty="0" err="1"/>
              <a:t>kialakult</a:t>
            </a:r>
            <a:r>
              <a:rPr lang="sk-SK" dirty="0"/>
              <a:t> a </a:t>
            </a:r>
            <a:r>
              <a:rPr lang="sk-SK" dirty="0" err="1"/>
              <a:t>tanyarendszer,voltak</a:t>
            </a:r>
            <a:r>
              <a:rPr lang="sk-SK" dirty="0"/>
              <a:t> </a:t>
            </a:r>
            <a:r>
              <a:rPr lang="sk-SK" dirty="0" err="1"/>
              <a:t>szőlőskertek</a:t>
            </a:r>
            <a:r>
              <a:rPr lang="sk-SK" dirty="0"/>
              <a:t> </a:t>
            </a:r>
            <a:r>
              <a:rPr lang="sk-SK" dirty="0" err="1"/>
              <a:t>is,valamint</a:t>
            </a:r>
            <a:r>
              <a:rPr lang="sk-SK" dirty="0"/>
              <a:t> </a:t>
            </a:r>
            <a:r>
              <a:rPr lang="sk-SK" dirty="0" err="1"/>
              <a:t>létrejött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istállózott</a:t>
            </a:r>
            <a:r>
              <a:rPr lang="sk-SK" dirty="0"/>
              <a:t> </a:t>
            </a:r>
            <a:r>
              <a:rPr lang="sk-SK" dirty="0" err="1"/>
              <a:t>állattartás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-a </a:t>
            </a:r>
            <a:r>
              <a:rPr lang="sk-SK" dirty="0" err="1"/>
              <a:t>reformtörekvés</a:t>
            </a:r>
            <a:r>
              <a:rPr lang="sk-SK" dirty="0"/>
              <a:t> </a:t>
            </a:r>
            <a:r>
              <a:rPr lang="sk-SK" dirty="0" err="1"/>
              <a:t>megmozgatták</a:t>
            </a:r>
            <a:r>
              <a:rPr lang="sk-SK" dirty="0"/>
              <a:t> a </a:t>
            </a:r>
            <a:r>
              <a:rPr lang="sk-SK" dirty="0" err="1"/>
              <a:t>mezővárosi</a:t>
            </a:r>
            <a:r>
              <a:rPr lang="sk-SK" dirty="0"/>
              <a:t> </a:t>
            </a:r>
            <a:r>
              <a:rPr lang="sk-SK" dirty="0" err="1" smtClean="0"/>
              <a:t>fejlődést</a:t>
            </a:r>
            <a:r>
              <a:rPr lang="sk-SK" dirty="0" smtClean="0"/>
              <a:t>.</a:t>
            </a:r>
          </a:p>
          <a:p>
            <a:r>
              <a:rPr lang="sk-SK" dirty="0" smtClean="0"/>
              <a:t>A </a:t>
            </a:r>
            <a:r>
              <a:rPr lang="sk-SK" dirty="0" err="1"/>
              <a:t>jobbágyság</a:t>
            </a:r>
            <a:r>
              <a:rPr lang="sk-SK" dirty="0"/>
              <a:t> </a:t>
            </a:r>
            <a:r>
              <a:rPr lang="sk-SK" dirty="0" err="1"/>
              <a:t>megszabadul</a:t>
            </a:r>
            <a:r>
              <a:rPr lang="sk-SK" dirty="0"/>
              <a:t> a </a:t>
            </a:r>
            <a:r>
              <a:rPr lang="sk-SK" dirty="0" err="1"/>
              <a:t>földúri</a:t>
            </a:r>
            <a:r>
              <a:rPr lang="sk-SK" dirty="0"/>
              <a:t> </a:t>
            </a:r>
            <a:r>
              <a:rPr lang="sk-SK" dirty="0" err="1"/>
              <a:t>joghatóságról</a:t>
            </a:r>
            <a:r>
              <a:rPr lang="sk-SK" dirty="0"/>
              <a:t/>
            </a:r>
            <a:br>
              <a:rPr lang="sk-SK" dirty="0"/>
            </a:br>
            <a:endParaRPr lang="sk-SK" dirty="0" smtClean="0"/>
          </a:p>
          <a:p>
            <a:r>
              <a:rPr lang="sk-SK" dirty="0" smtClean="0"/>
              <a:t>-</a:t>
            </a:r>
            <a:r>
              <a:rPr lang="sk-SK" dirty="0">
                <a:solidFill>
                  <a:srgbClr val="C00000"/>
                </a:solidFill>
                <a:latin typeface="Bernard MT Condensed" panose="02050806060905020404" pitchFamily="18" charset="0"/>
              </a:rPr>
              <a:t>1831</a:t>
            </a:r>
            <a:r>
              <a:rPr lang="sk-SK" dirty="0"/>
              <a:t>-egy </a:t>
            </a:r>
            <a:r>
              <a:rPr lang="sk-SK" dirty="0" err="1"/>
              <a:t>hét</a:t>
            </a:r>
            <a:r>
              <a:rPr lang="sk-SK" dirty="0"/>
              <a:t> </a:t>
            </a:r>
            <a:r>
              <a:rPr lang="sk-SK" dirty="0" err="1"/>
              <a:t>alatt</a:t>
            </a:r>
            <a:r>
              <a:rPr lang="sk-SK" dirty="0"/>
              <a:t> </a:t>
            </a:r>
            <a:r>
              <a:rPr lang="sk-SK" dirty="0" err="1"/>
              <a:t>több</a:t>
            </a:r>
            <a:r>
              <a:rPr lang="sk-SK" dirty="0"/>
              <a:t> </a:t>
            </a:r>
            <a:r>
              <a:rPr lang="sk-SK" dirty="0" err="1"/>
              <a:t>mint</a:t>
            </a:r>
            <a:r>
              <a:rPr lang="sk-SK" dirty="0"/>
              <a:t> 100 </a:t>
            </a:r>
            <a:r>
              <a:rPr lang="sk-SK" dirty="0" err="1"/>
              <a:t>ember</a:t>
            </a:r>
            <a:r>
              <a:rPr lang="sk-SK" dirty="0"/>
              <a:t> </a:t>
            </a:r>
            <a:r>
              <a:rPr lang="sk-SK" dirty="0" err="1"/>
              <a:t>vesztette</a:t>
            </a:r>
            <a:r>
              <a:rPr lang="sk-SK" dirty="0"/>
              <a:t> </a:t>
            </a:r>
            <a:r>
              <a:rPr lang="sk-SK" dirty="0" err="1"/>
              <a:t>életét</a:t>
            </a:r>
            <a:r>
              <a:rPr lang="sk-SK" dirty="0"/>
              <a:t> </a:t>
            </a:r>
            <a:r>
              <a:rPr lang="sk-SK" dirty="0" smtClean="0"/>
              <a:t>a</a:t>
            </a:r>
            <a:r>
              <a:rPr lang="sk-SK" dirty="0"/>
              <a:t> </a:t>
            </a:r>
            <a:r>
              <a:rPr lang="sk-SK" dirty="0" err="1"/>
              <a:t>kolerajárvány</a:t>
            </a:r>
            <a:r>
              <a:rPr lang="sk-SK" dirty="0"/>
              <a:t> </a:t>
            </a:r>
            <a:r>
              <a:rPr lang="sk-SK" dirty="0" err="1"/>
              <a:t>miatt</a:t>
            </a:r>
            <a:r>
              <a:rPr lang="sk-SK" dirty="0"/>
              <a:t/>
            </a:r>
            <a:br>
              <a:rPr lang="sk-SK" dirty="0"/>
            </a:br>
            <a:endParaRPr lang="sk-SK" dirty="0" smtClean="0"/>
          </a:p>
          <a:p>
            <a:r>
              <a:rPr lang="sk-SK" dirty="0" smtClean="0"/>
              <a:t>-</a:t>
            </a:r>
            <a:r>
              <a:rPr lang="sk-SK" dirty="0">
                <a:solidFill>
                  <a:srgbClr val="C00000"/>
                </a:solidFill>
                <a:latin typeface="Bernard MT Condensed" panose="02050806060905020404" pitchFamily="18" charset="0"/>
              </a:rPr>
              <a:t>1845</a:t>
            </a:r>
            <a:r>
              <a:rPr lang="sk-SK" dirty="0"/>
              <a:t>-léterjön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örökváltsági</a:t>
            </a:r>
            <a:r>
              <a:rPr lang="sk-SK" dirty="0"/>
              <a:t> </a:t>
            </a:r>
            <a:r>
              <a:rPr lang="sk-SK" dirty="0" err="1"/>
              <a:t>szerződés</a:t>
            </a:r>
            <a:r>
              <a:rPr lang="sk-SK" dirty="0"/>
              <a:t/>
            </a:r>
            <a:br>
              <a:rPr lang="sk-SK" dirty="0"/>
            </a:br>
            <a:endParaRPr lang="sk-SK" dirty="0" smtClean="0"/>
          </a:p>
          <a:p>
            <a:r>
              <a:rPr lang="sk-SK" dirty="0" smtClean="0"/>
              <a:t>-</a:t>
            </a:r>
            <a:r>
              <a:rPr lang="sk-SK" dirty="0">
                <a:solidFill>
                  <a:srgbClr val="C00000"/>
                </a:solidFill>
                <a:latin typeface="Bernard MT Condensed" panose="02050806060905020404" pitchFamily="18" charset="0"/>
              </a:rPr>
              <a:t>1848-49-</a:t>
            </a:r>
            <a:r>
              <a:rPr lang="sk-SK" dirty="0"/>
              <a:t>több </a:t>
            </a:r>
            <a:r>
              <a:rPr lang="sk-SK" dirty="0" err="1"/>
              <a:t>mint</a:t>
            </a:r>
            <a:r>
              <a:rPr lang="sk-SK" dirty="0"/>
              <a:t> 600 </a:t>
            </a:r>
            <a:r>
              <a:rPr lang="sk-SK" dirty="0" err="1"/>
              <a:t>ember</a:t>
            </a:r>
            <a:r>
              <a:rPr lang="sk-SK" dirty="0"/>
              <a:t> </a:t>
            </a:r>
            <a:r>
              <a:rPr lang="sk-SK" dirty="0" err="1"/>
              <a:t>vett</a:t>
            </a:r>
            <a:r>
              <a:rPr lang="sk-SK" dirty="0"/>
              <a:t> </a:t>
            </a:r>
            <a:r>
              <a:rPr lang="sk-SK" dirty="0" err="1"/>
              <a:t>részt</a:t>
            </a:r>
            <a:r>
              <a:rPr lang="sk-SK" dirty="0"/>
              <a:t> a </a:t>
            </a:r>
            <a:r>
              <a:rPr lang="sk-SK" dirty="0" err="1"/>
              <a:t>forradalomba.A</a:t>
            </a:r>
            <a:r>
              <a:rPr lang="sk-SK" dirty="0"/>
              <a:t> </a:t>
            </a:r>
            <a:r>
              <a:rPr lang="sk-SK" dirty="0" err="1"/>
              <a:t>Tessedik</a:t>
            </a:r>
            <a:r>
              <a:rPr lang="sk-SK" dirty="0"/>
              <a:t> </a:t>
            </a:r>
            <a:r>
              <a:rPr lang="sk-SK" dirty="0" err="1"/>
              <a:t>iskola</a:t>
            </a:r>
            <a:r>
              <a:rPr lang="sk-SK" dirty="0"/>
              <a:t> </a:t>
            </a:r>
            <a:r>
              <a:rPr lang="sk-SK" dirty="0" err="1"/>
              <a:t>ekkor</a:t>
            </a:r>
            <a:r>
              <a:rPr lang="sk-SK" dirty="0"/>
              <a:t> </a:t>
            </a:r>
            <a:r>
              <a:rPr lang="sk-SK" dirty="0" err="1"/>
              <a:t>honvédkórházként</a:t>
            </a:r>
            <a:r>
              <a:rPr lang="sk-SK" dirty="0"/>
              <a:t> </a:t>
            </a:r>
            <a:r>
              <a:rPr lang="sk-SK" dirty="0" err="1"/>
              <a:t>szolgált</a:t>
            </a:r>
            <a:r>
              <a:rPr lang="sk-SK" dirty="0"/>
              <a:t>.</a:t>
            </a:r>
            <a:br>
              <a:rPr lang="sk-SK" dirty="0"/>
            </a:br>
            <a:endParaRPr lang="sk-SK" dirty="0" smtClean="0"/>
          </a:p>
          <a:p>
            <a:r>
              <a:rPr lang="sk-SK" dirty="0" smtClean="0"/>
              <a:t>-</a:t>
            </a:r>
            <a:r>
              <a:rPr lang="sk-SK" dirty="0">
                <a:solidFill>
                  <a:srgbClr val="C00000"/>
                </a:solidFill>
                <a:latin typeface="Bernard MT Condensed" panose="02050806060905020404" pitchFamily="18" charset="0"/>
              </a:rPr>
              <a:t>1848-1872</a:t>
            </a:r>
            <a:r>
              <a:rPr lang="sk-SK" dirty="0"/>
              <a:t>-elnyerte a </a:t>
            </a:r>
            <a:r>
              <a:rPr lang="sk-SK" dirty="0" err="1"/>
              <a:t>rendezett</a:t>
            </a:r>
            <a:r>
              <a:rPr lang="sk-SK" dirty="0"/>
              <a:t> </a:t>
            </a:r>
            <a:r>
              <a:rPr lang="sk-SK" dirty="0" err="1"/>
              <a:t>tanácsú</a:t>
            </a:r>
            <a:r>
              <a:rPr lang="sk-SK" dirty="0"/>
              <a:t> </a:t>
            </a:r>
            <a:r>
              <a:rPr lang="sk-SK" dirty="0" err="1"/>
              <a:t>város</a:t>
            </a:r>
            <a:r>
              <a:rPr lang="sk-SK" dirty="0"/>
              <a:t> </a:t>
            </a:r>
            <a:r>
              <a:rPr lang="sk-SK" dirty="0" err="1"/>
              <a:t>státusát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-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első</a:t>
            </a:r>
            <a:r>
              <a:rPr lang="sk-SK" dirty="0"/>
              <a:t> </a:t>
            </a:r>
            <a:r>
              <a:rPr lang="sk-SK" dirty="0" err="1"/>
              <a:t>nyomda</a:t>
            </a:r>
            <a:r>
              <a:rPr lang="sk-SK" dirty="0"/>
              <a:t> </a:t>
            </a:r>
            <a:r>
              <a:rPr lang="sk-SK" dirty="0" err="1"/>
              <a:t>Németországból</a:t>
            </a:r>
            <a:r>
              <a:rPr lang="sk-SK" dirty="0"/>
              <a:t> </a:t>
            </a:r>
            <a:r>
              <a:rPr lang="sk-SK" dirty="0" err="1"/>
              <a:t>került</a:t>
            </a:r>
            <a:r>
              <a:rPr lang="sk-SK" dirty="0"/>
              <a:t> </a:t>
            </a:r>
            <a:r>
              <a:rPr lang="sk-SK" dirty="0" err="1"/>
              <a:t>Szarvasra,ami</a:t>
            </a:r>
            <a:r>
              <a:rPr lang="sk-SK" dirty="0"/>
              <a:t> </a:t>
            </a:r>
            <a:r>
              <a:rPr lang="sk-SK" dirty="0" err="1"/>
              <a:t>Réthy</a:t>
            </a:r>
            <a:r>
              <a:rPr lang="sk-SK" dirty="0"/>
              <a:t> </a:t>
            </a:r>
            <a:r>
              <a:rPr lang="sk-SK" dirty="0" err="1"/>
              <a:t>Lipót</a:t>
            </a:r>
            <a:r>
              <a:rPr lang="sk-SK" dirty="0"/>
              <a:t> </a:t>
            </a:r>
            <a:r>
              <a:rPr lang="sk-SK" dirty="0" err="1"/>
              <a:t>hozott</a:t>
            </a:r>
            <a:r>
              <a:rPr lang="sk-SK" dirty="0"/>
              <a:t> </a:t>
            </a:r>
            <a:r>
              <a:rPr lang="sk-SK" dirty="0" smtClean="0"/>
              <a:t>ide.</a:t>
            </a:r>
            <a:r>
              <a:rPr lang="sk-SK" dirty="0"/>
              <a:t/>
            </a:r>
            <a:br>
              <a:rPr lang="sk-SK" dirty="0"/>
            </a:br>
            <a:endParaRPr lang="sk-SK" dirty="0" smtClean="0"/>
          </a:p>
          <a:p>
            <a:pPr algn="ctr"/>
            <a:r>
              <a:rPr lang="sk-SK" dirty="0" err="1" smtClean="0"/>
              <a:t>Szarvas</a:t>
            </a:r>
            <a:r>
              <a:rPr lang="sk-SK" dirty="0" smtClean="0"/>
              <a:t> </a:t>
            </a:r>
            <a:r>
              <a:rPr lang="sk-SK" dirty="0"/>
              <a:t>a </a:t>
            </a:r>
            <a:r>
              <a:rPr lang="sk-SK" dirty="0" err="1"/>
              <a:t>fénykorát</a:t>
            </a:r>
            <a:r>
              <a:rPr lang="sk-SK" dirty="0"/>
              <a:t> a </a:t>
            </a:r>
            <a:r>
              <a:rPr lang="sk-SK" dirty="0" err="1"/>
              <a:t>szabadságharc</a:t>
            </a:r>
            <a:r>
              <a:rPr lang="sk-SK" dirty="0"/>
              <a:t> </a:t>
            </a:r>
            <a:r>
              <a:rPr lang="sk-SK" dirty="0" err="1"/>
              <a:t>ideje</a:t>
            </a:r>
            <a:r>
              <a:rPr lang="sk-SK" dirty="0"/>
              <a:t> </a:t>
            </a:r>
            <a:r>
              <a:rPr lang="sk-SK" dirty="0" err="1"/>
              <a:t>alatt</a:t>
            </a:r>
            <a:r>
              <a:rPr lang="sk-SK" dirty="0"/>
              <a:t> </a:t>
            </a:r>
            <a:r>
              <a:rPr lang="sk-SK" dirty="0" err="1"/>
              <a:t>élte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30" y="5018703"/>
            <a:ext cx="2205774" cy="158297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627" y="4090779"/>
            <a:ext cx="3347864" cy="251089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1161"/>
            <a:ext cx="1873422" cy="140506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08" y="2562662"/>
            <a:ext cx="1525291" cy="262179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2" y="4842482"/>
            <a:ext cx="2827178" cy="18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9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Tessedik</a:t>
            </a:r>
            <a:r>
              <a:rPr lang="sk-SK" sz="49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sk-SK" sz="49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Sámuel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k-SK" sz="72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-</a:t>
            </a:r>
            <a:r>
              <a:rPr lang="sk-SK" sz="7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1742</a:t>
            </a:r>
            <a:r>
              <a:rPr lang="sk-SK" sz="7200" dirty="0"/>
              <a:t>-szül. </a:t>
            </a:r>
            <a:r>
              <a:rPr lang="sk-SK" sz="7200" dirty="0" err="1"/>
              <a:t>Alberti</a:t>
            </a:r>
            <a:r>
              <a:rPr lang="sk-SK" sz="7200" dirty="0"/>
              <a:t> </a:t>
            </a:r>
            <a:r>
              <a:rPr lang="sk-SK" sz="7200" dirty="0" err="1"/>
              <a:t>községben</a:t>
            </a:r>
            <a:r>
              <a:rPr lang="sk-SK" sz="7200" dirty="0"/>
              <a:t/>
            </a:r>
            <a:br>
              <a:rPr lang="sk-SK" sz="7200" dirty="0"/>
            </a:br>
            <a:endParaRPr lang="sk-SK" sz="7200" dirty="0" smtClean="0"/>
          </a:p>
          <a:p>
            <a:pPr marL="0" indent="0">
              <a:buNone/>
            </a:pPr>
            <a:r>
              <a:rPr lang="sk-SK" sz="7200" dirty="0" smtClean="0"/>
              <a:t>-</a:t>
            </a:r>
            <a:r>
              <a:rPr lang="sk-SK" sz="72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tanulmányai</a:t>
            </a:r>
            <a:r>
              <a:rPr lang="sk-SK" sz="7200" dirty="0"/>
              <a:t>: </a:t>
            </a:r>
            <a:r>
              <a:rPr lang="sk-SK" sz="7200" dirty="0" err="1"/>
              <a:t>Pozsony,Debrecen,Evlongeni</a:t>
            </a:r>
            <a:r>
              <a:rPr lang="sk-SK" sz="7200" dirty="0"/>
              <a:t> </a:t>
            </a:r>
            <a:r>
              <a:rPr lang="sk-SK" sz="7200" dirty="0" err="1"/>
              <a:t>Egyetem</a:t>
            </a:r>
            <a:r>
              <a:rPr lang="sk-SK" sz="7200" dirty="0"/>
              <a:t/>
            </a:r>
            <a:br>
              <a:rPr lang="sk-SK" sz="7200" dirty="0"/>
            </a:br>
            <a:endParaRPr lang="sk-SK" sz="7200" dirty="0" smtClean="0"/>
          </a:p>
          <a:p>
            <a:pPr marL="0" indent="0">
              <a:buNone/>
            </a:pPr>
            <a:r>
              <a:rPr lang="sk-SK" sz="7200" dirty="0" smtClean="0"/>
              <a:t>-</a:t>
            </a:r>
            <a:r>
              <a:rPr lang="sk-SK" sz="7200" dirty="0" err="1"/>
              <a:t>sokat</a:t>
            </a:r>
            <a:r>
              <a:rPr lang="sk-SK" sz="7200" dirty="0"/>
              <a:t> </a:t>
            </a:r>
            <a:r>
              <a:rPr lang="sk-SK" sz="7200" dirty="0" err="1"/>
              <a:t>utazott</a:t>
            </a:r>
            <a:r>
              <a:rPr lang="sk-SK" sz="7200" dirty="0"/>
              <a:t> </a:t>
            </a:r>
            <a:r>
              <a:rPr lang="sk-SK" sz="7200" dirty="0" err="1"/>
              <a:t>Németországba</a:t>
            </a:r>
            <a:r>
              <a:rPr lang="sk-SK" sz="7200" dirty="0"/>
              <a:t> (</a:t>
            </a:r>
            <a:r>
              <a:rPr lang="sk-SK" sz="7200" dirty="0" err="1"/>
              <a:t>Lipcse,Berlin,Hallé</a:t>
            </a:r>
            <a:r>
              <a:rPr lang="sk-SK" sz="7200" dirty="0"/>
              <a:t>)</a:t>
            </a:r>
            <a:br>
              <a:rPr lang="sk-SK" sz="7200" dirty="0"/>
            </a:br>
            <a:endParaRPr lang="sk-SK" sz="7200" dirty="0" smtClean="0"/>
          </a:p>
          <a:p>
            <a:pPr marL="0" indent="0">
              <a:buNone/>
            </a:pPr>
            <a:r>
              <a:rPr lang="sk-SK" sz="7200" dirty="0" smtClean="0"/>
              <a:t>-</a:t>
            </a:r>
            <a:r>
              <a:rPr lang="sk-SK" sz="7200" dirty="0" err="1"/>
              <a:t>első</a:t>
            </a:r>
            <a:r>
              <a:rPr lang="sk-SK" sz="7200" dirty="0"/>
              <a:t> </a:t>
            </a:r>
            <a:r>
              <a:rPr lang="sk-SK" sz="7200" dirty="0" err="1"/>
              <a:t>papi</a:t>
            </a:r>
            <a:r>
              <a:rPr lang="sk-SK" sz="7200" dirty="0"/>
              <a:t> </a:t>
            </a:r>
            <a:r>
              <a:rPr lang="sk-SK" sz="7200" dirty="0" err="1"/>
              <a:t>állása</a:t>
            </a:r>
            <a:r>
              <a:rPr lang="sk-SK" sz="7200" dirty="0"/>
              <a:t> </a:t>
            </a:r>
            <a:r>
              <a:rPr lang="sk-SK" sz="72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Surányban</a:t>
            </a:r>
            <a:r>
              <a:rPr lang="sk-SK" sz="7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sk-SK" sz="7200" dirty="0"/>
              <a:t>volt</a:t>
            </a:r>
            <a:br>
              <a:rPr lang="sk-SK" sz="7200" dirty="0"/>
            </a:br>
            <a:endParaRPr lang="sk-SK" sz="7200" dirty="0" smtClean="0"/>
          </a:p>
          <a:p>
            <a:pPr marL="0" indent="0">
              <a:buNone/>
            </a:pPr>
            <a:r>
              <a:rPr lang="sk-SK" sz="7200" dirty="0" smtClean="0"/>
              <a:t>-</a:t>
            </a:r>
            <a:r>
              <a:rPr lang="sk-SK" sz="7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1767</a:t>
            </a:r>
            <a:r>
              <a:rPr lang="sk-SK" sz="7200" dirty="0"/>
              <a:t>-Szarvasra </a:t>
            </a:r>
            <a:r>
              <a:rPr lang="sk-SK" sz="7200" dirty="0" err="1"/>
              <a:t>jött,itt</a:t>
            </a:r>
            <a:r>
              <a:rPr lang="sk-SK" sz="7200" dirty="0"/>
              <a:t> </a:t>
            </a:r>
            <a:r>
              <a:rPr lang="sk-SK" sz="7200" dirty="0" err="1"/>
              <a:t>halt</a:t>
            </a:r>
            <a:r>
              <a:rPr lang="sk-SK" sz="7200" dirty="0"/>
              <a:t> </a:t>
            </a:r>
            <a:r>
              <a:rPr lang="sk-SK" sz="7200" dirty="0" err="1" smtClean="0"/>
              <a:t>meg</a:t>
            </a:r>
            <a:endParaRPr lang="sk-SK" sz="7200" dirty="0" smtClean="0"/>
          </a:p>
          <a:p>
            <a:pPr marL="0" indent="0">
              <a:buNone/>
            </a:pPr>
            <a:r>
              <a:rPr lang="sk-SK" sz="7200" dirty="0" smtClean="0"/>
              <a:t>-</a:t>
            </a:r>
            <a:r>
              <a:rPr lang="sk-SK" sz="7200" dirty="0" err="1" smtClean="0"/>
              <a:t>dolgozott</a:t>
            </a:r>
            <a:r>
              <a:rPr lang="sk-SK" sz="7200" dirty="0" smtClean="0"/>
              <a:t> </a:t>
            </a:r>
            <a:r>
              <a:rPr lang="sk-SK" sz="7200" dirty="0"/>
              <a:t>a </a:t>
            </a:r>
            <a:r>
              <a:rPr lang="sk-SK" sz="7200" dirty="0" err="1"/>
              <a:t>magyar</a:t>
            </a:r>
            <a:r>
              <a:rPr lang="sk-SK" sz="7200" dirty="0"/>
              <a:t> </a:t>
            </a:r>
            <a:r>
              <a:rPr lang="sk-SK" sz="7200" dirty="0" err="1"/>
              <a:t>oktatás</a:t>
            </a:r>
            <a:r>
              <a:rPr lang="sk-SK" sz="7200" dirty="0"/>
              <a:t> </a:t>
            </a:r>
            <a:r>
              <a:rPr lang="sk-SK" sz="7200" dirty="0" err="1"/>
              <a:t>és</a:t>
            </a:r>
            <a:r>
              <a:rPr lang="sk-SK" sz="7200" dirty="0"/>
              <a:t> </a:t>
            </a:r>
            <a:r>
              <a:rPr lang="sk-SK" sz="7200" dirty="0" err="1"/>
              <a:t>gazdálkodás</a:t>
            </a:r>
            <a:r>
              <a:rPr lang="sk-SK" sz="7200" dirty="0"/>
              <a:t> </a:t>
            </a:r>
            <a:r>
              <a:rPr lang="sk-SK" sz="7200" dirty="0" err="1"/>
              <a:t>korszerűsítésén</a:t>
            </a:r>
            <a:r>
              <a:rPr lang="sk-SK" sz="7200" dirty="0"/>
              <a:t/>
            </a:r>
            <a:br>
              <a:rPr lang="sk-SK" sz="7200" dirty="0"/>
            </a:br>
            <a:endParaRPr lang="sk-SK" sz="7200" dirty="0" smtClean="0"/>
          </a:p>
          <a:p>
            <a:pPr marL="0" indent="0">
              <a:buNone/>
            </a:pPr>
            <a:r>
              <a:rPr lang="sk-SK" sz="7200" dirty="0" smtClean="0"/>
              <a:t>-</a:t>
            </a:r>
            <a:r>
              <a:rPr lang="sk-SK" sz="7200" dirty="0" err="1"/>
              <a:t>szorgalmazta</a:t>
            </a:r>
            <a:r>
              <a:rPr lang="sk-SK" sz="7200" dirty="0"/>
              <a:t> </a:t>
            </a:r>
            <a:r>
              <a:rPr lang="sk-SK" sz="7200" dirty="0" err="1"/>
              <a:t>az</a:t>
            </a:r>
            <a:r>
              <a:rPr lang="sk-SK" sz="7200" dirty="0"/>
              <a:t> </a:t>
            </a:r>
            <a:r>
              <a:rPr lang="sk-SK" sz="7200" dirty="0" err="1"/>
              <a:t>Alföld</a:t>
            </a:r>
            <a:r>
              <a:rPr lang="sk-SK" sz="7200" dirty="0"/>
              <a:t> </a:t>
            </a:r>
            <a:r>
              <a:rPr lang="sk-SK" sz="7200" dirty="0" err="1"/>
              <a:t>fásítását</a:t>
            </a:r>
            <a:r>
              <a:rPr lang="sk-SK" sz="7200" dirty="0"/>
              <a:t/>
            </a:r>
            <a:br>
              <a:rPr lang="sk-SK" sz="7200" dirty="0"/>
            </a:br>
            <a:endParaRPr lang="sk-SK" sz="7200" dirty="0" smtClean="0"/>
          </a:p>
          <a:p>
            <a:pPr marL="0" indent="0">
              <a:buNone/>
            </a:pPr>
            <a:r>
              <a:rPr lang="sk-SK" sz="7200" dirty="0" smtClean="0"/>
              <a:t>-</a:t>
            </a:r>
            <a:r>
              <a:rPr lang="sk-SK" sz="7200" dirty="0" err="1"/>
              <a:t>foglalkozott</a:t>
            </a:r>
            <a:r>
              <a:rPr lang="sk-SK" sz="7200" dirty="0"/>
              <a:t> </a:t>
            </a:r>
            <a:r>
              <a:rPr lang="sk-SK" sz="7200" dirty="0" err="1"/>
              <a:t>rétgazdálkodással</a:t>
            </a:r>
            <a:r>
              <a:rPr lang="sk-SK" sz="7200" dirty="0"/>
              <a:t/>
            </a:r>
            <a:br>
              <a:rPr lang="sk-SK" sz="7200" dirty="0"/>
            </a:br>
            <a:endParaRPr lang="sk-SK" sz="7200" dirty="0" smtClean="0"/>
          </a:p>
          <a:p>
            <a:pPr marL="0" indent="0">
              <a:buNone/>
            </a:pPr>
            <a:r>
              <a:rPr lang="sk-SK" sz="7200" dirty="0" smtClean="0"/>
              <a:t>-</a:t>
            </a:r>
            <a:r>
              <a:rPr lang="sk-SK" sz="7200" dirty="0" err="1"/>
              <a:t>először</a:t>
            </a:r>
            <a:r>
              <a:rPr lang="sk-SK" sz="7200" dirty="0"/>
              <a:t> </a:t>
            </a:r>
            <a:r>
              <a:rPr lang="sk-SK" sz="7200" dirty="0" err="1"/>
              <a:t>termesztett</a:t>
            </a:r>
            <a:r>
              <a:rPr lang="sk-SK" sz="7200" dirty="0"/>
              <a:t> </a:t>
            </a:r>
            <a:r>
              <a:rPr lang="sk-SK" sz="7200" dirty="0" err="1"/>
              <a:t>lucernát</a:t>
            </a:r>
            <a:r>
              <a:rPr lang="sk-SK" sz="7200" dirty="0"/>
              <a:t/>
            </a:r>
            <a:br>
              <a:rPr lang="sk-SK" sz="7200" dirty="0"/>
            </a:br>
            <a:endParaRPr lang="sk-SK" sz="7200" dirty="0" smtClean="0"/>
          </a:p>
          <a:p>
            <a:pPr marL="0" indent="0">
              <a:buNone/>
            </a:pPr>
            <a:r>
              <a:rPr lang="sk-SK" sz="7200" dirty="0" smtClean="0"/>
              <a:t>-</a:t>
            </a:r>
            <a:r>
              <a:rPr lang="sk-SK" sz="7200" dirty="0"/>
              <a:t>1780-Mezőgazdasági </a:t>
            </a:r>
            <a:r>
              <a:rPr lang="sk-SK" sz="7200" dirty="0" err="1"/>
              <a:t>Szakiskola</a:t>
            </a:r>
            <a:r>
              <a:rPr lang="sk-SK" sz="7200" dirty="0"/>
              <a:t/>
            </a:r>
            <a:br>
              <a:rPr lang="sk-SK" sz="7200" dirty="0"/>
            </a:br>
            <a:endParaRPr lang="sk-SK" sz="7200" dirty="0" smtClean="0"/>
          </a:p>
          <a:p>
            <a:pPr marL="0" indent="0">
              <a:buNone/>
            </a:pPr>
            <a:r>
              <a:rPr lang="sk-SK" sz="7200" dirty="0" smtClean="0"/>
              <a:t>-</a:t>
            </a:r>
            <a:r>
              <a:rPr lang="sk-SK" sz="7200" dirty="0" err="1"/>
              <a:t>alkotú</a:t>
            </a:r>
            <a:r>
              <a:rPr lang="sk-SK" sz="7200" dirty="0"/>
              <a:t> </a:t>
            </a:r>
            <a:r>
              <a:rPr lang="sk-SK" sz="7200" dirty="0" err="1"/>
              <a:t>munkáját</a:t>
            </a:r>
            <a:r>
              <a:rPr lang="sk-SK" sz="7200" dirty="0"/>
              <a:t> </a:t>
            </a:r>
            <a:r>
              <a:rPr lang="sk-SK" sz="7200" dirty="0" err="1"/>
              <a:t>nem</a:t>
            </a:r>
            <a:r>
              <a:rPr lang="sk-SK" sz="7200" dirty="0"/>
              <a:t> </a:t>
            </a:r>
            <a:r>
              <a:rPr lang="sk-SK" sz="7200" dirty="0" err="1"/>
              <a:t>értette</a:t>
            </a:r>
            <a:r>
              <a:rPr lang="sk-SK" sz="7200" dirty="0"/>
              <a:t> </a:t>
            </a:r>
            <a:r>
              <a:rPr lang="sk-SK" sz="7200" dirty="0" err="1"/>
              <a:t>meg</a:t>
            </a:r>
            <a:r>
              <a:rPr lang="sk-SK" sz="7200" dirty="0"/>
              <a:t> a </a:t>
            </a:r>
            <a:r>
              <a:rPr lang="sk-SK" sz="7200" dirty="0" err="1"/>
              <a:t>kora</a:t>
            </a:r>
            <a:r>
              <a:rPr lang="sk-SK" sz="7200" dirty="0"/>
              <a:t> ,</a:t>
            </a:r>
            <a:r>
              <a:rPr lang="sk-SK" sz="7200" dirty="0" err="1"/>
              <a:t>erre</a:t>
            </a:r>
            <a:r>
              <a:rPr lang="sk-SK" sz="7200" dirty="0"/>
              <a:t> </a:t>
            </a:r>
            <a:r>
              <a:rPr lang="sk-SK" sz="7200" dirty="0" err="1"/>
              <a:t>utal</a:t>
            </a:r>
            <a:r>
              <a:rPr lang="sk-SK" sz="7200" dirty="0"/>
              <a:t> </a:t>
            </a:r>
            <a:r>
              <a:rPr lang="sk-SK" sz="7200" dirty="0" err="1"/>
              <a:t>az</a:t>
            </a:r>
            <a:r>
              <a:rPr lang="sk-SK" sz="7200" dirty="0"/>
              <a:t> </a:t>
            </a:r>
            <a:r>
              <a:rPr lang="sk-SK" sz="7200" dirty="0" err="1"/>
              <a:t>utolsó</a:t>
            </a:r>
            <a:r>
              <a:rPr lang="sk-SK" sz="7200" dirty="0"/>
              <a:t> </a:t>
            </a:r>
            <a:r>
              <a:rPr lang="sk-SK" sz="7200" dirty="0" err="1"/>
              <a:t>műve</a:t>
            </a:r>
            <a:r>
              <a:rPr lang="sk-SK" sz="7200" dirty="0"/>
              <a:t> </a:t>
            </a:r>
            <a:r>
              <a:rPr lang="sk-SK" sz="72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Az</a:t>
            </a:r>
            <a:r>
              <a:rPr lang="sk-SK" sz="72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sk-SK" sz="72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önéletírása</a:t>
            </a:r>
            <a:r>
              <a:rPr lang="sk-SK" sz="7200" dirty="0"/>
              <a:t/>
            </a:r>
            <a:br>
              <a:rPr lang="sk-SK" sz="7200" dirty="0"/>
            </a:br>
            <a:endParaRPr lang="sk-SK" sz="7200" dirty="0" smtClean="0"/>
          </a:p>
          <a:p>
            <a:pPr marL="0" indent="0">
              <a:buNone/>
            </a:pPr>
            <a:r>
              <a:rPr lang="sk-SK" sz="7200" dirty="0" smtClean="0"/>
              <a:t>-</a:t>
            </a:r>
            <a:r>
              <a:rPr lang="sk-SK" sz="7200" dirty="0" err="1" smtClean="0"/>
              <a:t>Szarvason</a:t>
            </a:r>
            <a:r>
              <a:rPr lang="sk-SK" sz="7200" dirty="0" smtClean="0"/>
              <a:t> </a:t>
            </a:r>
            <a:r>
              <a:rPr lang="sk-SK" sz="7200" dirty="0" err="1"/>
              <a:t>az</a:t>
            </a:r>
            <a:r>
              <a:rPr lang="sk-SK" sz="7200" dirty="0"/>
              <a:t> </a:t>
            </a:r>
            <a:r>
              <a:rPr lang="sk-SK" sz="7200" dirty="0" err="1"/>
              <a:t>ótemetőbe</a:t>
            </a:r>
            <a:r>
              <a:rPr lang="sk-SK" sz="7200" dirty="0"/>
              <a:t> van </a:t>
            </a:r>
            <a:r>
              <a:rPr lang="sk-SK" sz="7200" dirty="0" err="1"/>
              <a:t>eltemetve</a:t>
            </a:r>
            <a:r>
              <a:rPr lang="sk-SK" sz="7200" dirty="0"/>
              <a:t> </a:t>
            </a:r>
            <a:r>
              <a:rPr lang="sk-SK" sz="9600" dirty="0"/>
              <a:t/>
            </a:r>
            <a:br>
              <a:rPr lang="sk-SK" sz="9600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713" y="364368"/>
            <a:ext cx="1917767" cy="221825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14" y="2929457"/>
            <a:ext cx="2074878" cy="24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4525963"/>
          </a:xfrm>
        </p:spPr>
        <p:txBody>
          <a:bodyPr/>
          <a:lstStyle/>
          <a:p>
            <a:r>
              <a:rPr lang="sk-SK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Mede Alexandra</a:t>
            </a:r>
          </a:p>
          <a:p>
            <a:r>
              <a:rPr lang="sk-SK" sz="1600" dirty="0" err="1"/>
              <a:t>Az</a:t>
            </a:r>
            <a:r>
              <a:rPr lang="sk-SK" sz="1600" dirty="0"/>
              <a:t> </a:t>
            </a:r>
            <a:r>
              <a:rPr lang="sk-SK" sz="1600" dirty="0" err="1"/>
              <a:t>erasmus</a:t>
            </a:r>
            <a:r>
              <a:rPr lang="sk-SK" sz="1600" dirty="0"/>
              <a:t>+ program </a:t>
            </a:r>
            <a:r>
              <a:rPr lang="sk-SK" sz="1600" dirty="0" err="1" smtClean="0"/>
              <a:t>által</a:t>
            </a:r>
            <a:r>
              <a:rPr lang="sk-SK" sz="1600" dirty="0" smtClean="0"/>
              <a:t> </a:t>
            </a:r>
            <a:r>
              <a:rPr lang="sk-SK" sz="1600" dirty="0" err="1"/>
              <a:t>két</a:t>
            </a:r>
            <a:r>
              <a:rPr lang="sk-SK" sz="1600" dirty="0"/>
              <a:t> </a:t>
            </a:r>
            <a:r>
              <a:rPr lang="sk-SK" sz="1600" dirty="0" err="1"/>
              <a:t>hetes</a:t>
            </a:r>
            <a:r>
              <a:rPr lang="sk-SK" sz="1600" dirty="0"/>
              <a:t> </a:t>
            </a:r>
            <a:r>
              <a:rPr lang="sk-SK" sz="1600" dirty="0" err="1"/>
              <a:t>szakmai</a:t>
            </a:r>
            <a:r>
              <a:rPr lang="sk-SK" sz="1600" dirty="0"/>
              <a:t> </a:t>
            </a:r>
            <a:r>
              <a:rPr lang="sk-SK" sz="1600" dirty="0" err="1"/>
              <a:t>gyakorlaton</a:t>
            </a:r>
            <a:r>
              <a:rPr lang="sk-SK" sz="1600" dirty="0"/>
              <a:t> </a:t>
            </a:r>
            <a:r>
              <a:rPr lang="sk-SK" sz="1600" dirty="0" err="1"/>
              <a:t>vehettünk</a:t>
            </a:r>
            <a:r>
              <a:rPr lang="sk-SK" sz="1600" dirty="0"/>
              <a:t> </a:t>
            </a:r>
            <a:r>
              <a:rPr lang="sk-SK" sz="1600" dirty="0" err="1"/>
              <a:t>részt</a:t>
            </a:r>
            <a:r>
              <a:rPr lang="sk-SK" sz="1600" dirty="0"/>
              <a:t>, </a:t>
            </a:r>
            <a:r>
              <a:rPr lang="sk-SK" sz="1600" dirty="0" err="1"/>
              <a:t>ami</a:t>
            </a:r>
            <a:r>
              <a:rPr lang="sk-SK" sz="1600" dirty="0"/>
              <a:t> </a:t>
            </a:r>
            <a:r>
              <a:rPr lang="sk-SK" sz="1600" dirty="0" err="1"/>
              <a:t>rengeteg</a:t>
            </a:r>
            <a:r>
              <a:rPr lang="sk-SK" sz="1600" dirty="0"/>
              <a:t> </a:t>
            </a:r>
            <a:r>
              <a:rPr lang="sk-SK" sz="1600" dirty="0" smtClean="0"/>
              <a:t> </a:t>
            </a:r>
            <a:r>
              <a:rPr lang="sk-SK" sz="1600" dirty="0" err="1"/>
              <a:t>tapasztalatot</a:t>
            </a:r>
            <a:r>
              <a:rPr lang="sk-SK" sz="1600" dirty="0"/>
              <a:t>, </a:t>
            </a:r>
            <a:r>
              <a:rPr lang="sk-SK" sz="1600" dirty="0" err="1"/>
              <a:t>élményt</a:t>
            </a:r>
            <a:r>
              <a:rPr lang="sk-SK" sz="1600" dirty="0"/>
              <a:t> </a:t>
            </a:r>
            <a:r>
              <a:rPr lang="sk-SK" sz="1600" dirty="0" err="1"/>
              <a:t>és</a:t>
            </a:r>
            <a:r>
              <a:rPr lang="sk-SK" sz="1600" dirty="0"/>
              <a:t> </a:t>
            </a:r>
            <a:r>
              <a:rPr lang="sk-SK" sz="1600" dirty="0" err="1"/>
              <a:t>nagyon</a:t>
            </a:r>
            <a:r>
              <a:rPr lang="sk-SK" sz="1600" dirty="0"/>
              <a:t> sok </a:t>
            </a:r>
            <a:r>
              <a:rPr lang="sk-SK" sz="1600" dirty="0" err="1"/>
              <a:t>gyerekekkel</a:t>
            </a:r>
            <a:r>
              <a:rPr lang="sk-SK" sz="1600" dirty="0"/>
              <a:t> </a:t>
            </a:r>
            <a:r>
              <a:rPr lang="sk-SK" sz="1600" dirty="0" err="1"/>
              <a:t>eltöltött</a:t>
            </a:r>
            <a:r>
              <a:rPr lang="sk-SK" sz="1600" dirty="0"/>
              <a:t> </a:t>
            </a:r>
            <a:r>
              <a:rPr lang="sk-SK" sz="1600" dirty="0" err="1"/>
              <a:t>örömteli</a:t>
            </a:r>
            <a:r>
              <a:rPr lang="sk-SK" sz="1600" dirty="0"/>
              <a:t> </a:t>
            </a:r>
            <a:r>
              <a:rPr lang="sk-SK" sz="1600" dirty="0" err="1"/>
              <a:t>pillanatot</a:t>
            </a:r>
            <a:r>
              <a:rPr lang="sk-SK" sz="1600" dirty="0"/>
              <a:t> </a:t>
            </a:r>
            <a:r>
              <a:rPr lang="sk-SK" sz="1600" dirty="0" err="1"/>
              <a:t>nyújtott</a:t>
            </a:r>
            <a:r>
              <a:rPr lang="sk-SK" sz="1600" dirty="0"/>
              <a:t>.</a:t>
            </a:r>
          </a:p>
          <a:p>
            <a:r>
              <a:rPr lang="sk-SK" sz="1600" dirty="0" err="1"/>
              <a:t>Két</a:t>
            </a:r>
            <a:r>
              <a:rPr lang="sk-SK" sz="1600" dirty="0"/>
              <a:t> </a:t>
            </a:r>
            <a:r>
              <a:rPr lang="sk-SK" sz="1600" dirty="0" err="1"/>
              <a:t>hét</a:t>
            </a:r>
            <a:r>
              <a:rPr lang="sk-SK" sz="1600" dirty="0"/>
              <a:t> </a:t>
            </a:r>
            <a:r>
              <a:rPr lang="sk-SK" sz="1600" dirty="0" err="1"/>
              <a:t>alatt</a:t>
            </a:r>
            <a:r>
              <a:rPr lang="sk-SK" sz="1600" dirty="0"/>
              <a:t> </a:t>
            </a:r>
            <a:r>
              <a:rPr lang="sk-SK" sz="1600" dirty="0" err="1"/>
              <a:t>megfigyelhettük</a:t>
            </a:r>
            <a:r>
              <a:rPr lang="sk-SK" sz="1600" dirty="0"/>
              <a:t> </a:t>
            </a:r>
            <a:r>
              <a:rPr lang="sk-SK" sz="1600" dirty="0" err="1"/>
              <a:t>az</a:t>
            </a:r>
            <a:r>
              <a:rPr lang="sk-SK" sz="1600" dirty="0"/>
              <a:t> </a:t>
            </a:r>
            <a:r>
              <a:rPr lang="sk-SK" sz="1600" dirty="0" err="1"/>
              <a:t>óvoda</a:t>
            </a:r>
            <a:r>
              <a:rPr lang="sk-SK" sz="1600" dirty="0"/>
              <a:t> </a:t>
            </a:r>
            <a:r>
              <a:rPr lang="sk-SK" sz="1600" dirty="0" err="1" smtClean="0"/>
              <a:t>nevelési</a:t>
            </a:r>
            <a:r>
              <a:rPr lang="sk-SK" sz="1600" dirty="0" smtClean="0"/>
              <a:t> </a:t>
            </a:r>
            <a:r>
              <a:rPr lang="sk-SK" sz="1600" dirty="0" err="1" smtClean="0"/>
              <a:t>programját</a:t>
            </a:r>
            <a:r>
              <a:rPr lang="sk-SK" sz="1600" dirty="0"/>
              <a:t> </a:t>
            </a:r>
            <a:r>
              <a:rPr lang="sk-SK" sz="1600" dirty="0" err="1" smtClean="0"/>
              <a:t>és</a:t>
            </a:r>
            <a:r>
              <a:rPr lang="sk-SK" sz="1600" dirty="0"/>
              <a:t> </a:t>
            </a:r>
            <a:r>
              <a:rPr lang="sk-SK" sz="1600" dirty="0" err="1" smtClean="0"/>
              <a:t>összekapcsolhattuk</a:t>
            </a:r>
            <a:r>
              <a:rPr lang="sk-SK" sz="1600" dirty="0" smtClean="0"/>
              <a:t> </a:t>
            </a:r>
            <a:r>
              <a:rPr lang="sk-SK" sz="1600" dirty="0" err="1" smtClean="0"/>
              <a:t>az</a:t>
            </a:r>
            <a:r>
              <a:rPr lang="sk-SK" sz="1600" dirty="0" smtClean="0"/>
              <a:t> </a:t>
            </a:r>
            <a:r>
              <a:rPr lang="sk-SK" sz="1600" dirty="0" err="1" smtClean="0"/>
              <a:t>elméletet</a:t>
            </a:r>
            <a:r>
              <a:rPr lang="sk-SK" sz="1600" dirty="0" smtClean="0"/>
              <a:t> a </a:t>
            </a:r>
            <a:r>
              <a:rPr lang="sk-SK" sz="1600" dirty="0" err="1" smtClean="0"/>
              <a:t>gyakorlattal</a:t>
            </a:r>
            <a:r>
              <a:rPr lang="sk-SK" sz="1600" dirty="0" smtClean="0"/>
              <a:t>. </a:t>
            </a:r>
          </a:p>
          <a:p>
            <a:r>
              <a:rPr lang="sk-SK" sz="1600" dirty="0" err="1" smtClean="0"/>
              <a:t>Megismerkedhettünk</a:t>
            </a:r>
            <a:r>
              <a:rPr lang="sk-SK" sz="1600" dirty="0"/>
              <a:t> </a:t>
            </a:r>
            <a:r>
              <a:rPr lang="sk-SK" sz="1600" dirty="0" smtClean="0"/>
              <a:t>a </a:t>
            </a:r>
            <a:r>
              <a:rPr lang="sk-SK" sz="1600" dirty="0" err="1" smtClean="0"/>
              <a:t>gyerekek</a:t>
            </a:r>
            <a:r>
              <a:rPr lang="sk-SK" sz="1600" dirty="0" smtClean="0"/>
              <a:t> </a:t>
            </a:r>
            <a:r>
              <a:rPr lang="sk-SK" sz="1600" dirty="0" err="1" smtClean="0"/>
              <a:t>ill</a:t>
            </a:r>
            <a:r>
              <a:rPr lang="sk-SK" sz="1600" dirty="0" smtClean="0"/>
              <a:t>. </a:t>
            </a:r>
            <a:r>
              <a:rPr lang="sk-SK" sz="1600" dirty="0"/>
              <a:t>  </a:t>
            </a:r>
            <a:r>
              <a:rPr lang="sk-SK" sz="1600" dirty="0" smtClean="0"/>
              <a:t>a </a:t>
            </a:r>
            <a:r>
              <a:rPr lang="sk-SK" sz="1600" dirty="0" err="1" smtClean="0"/>
              <a:t>pedagógusok</a:t>
            </a:r>
            <a:r>
              <a:rPr lang="sk-SK" sz="1600" dirty="0" smtClean="0"/>
              <a:t> </a:t>
            </a:r>
            <a:r>
              <a:rPr lang="sk-SK" sz="1600" dirty="0" err="1" smtClean="0"/>
              <a:t>személyiségével</a:t>
            </a:r>
            <a:r>
              <a:rPr lang="sk-SK" sz="1600" dirty="0" smtClean="0"/>
              <a:t>, </a:t>
            </a:r>
            <a:r>
              <a:rPr lang="sk-SK" sz="1600" dirty="0" err="1" smtClean="0"/>
              <a:t>nevelési</a:t>
            </a:r>
            <a:r>
              <a:rPr lang="sk-SK" sz="1600" dirty="0" smtClean="0"/>
              <a:t> </a:t>
            </a:r>
            <a:r>
              <a:rPr lang="sk-SK" sz="1600" dirty="0" err="1" smtClean="0"/>
              <a:t>módszereivel</a:t>
            </a:r>
            <a:r>
              <a:rPr lang="sk-SK" sz="1600" dirty="0" smtClean="0"/>
              <a:t>, </a:t>
            </a:r>
            <a:r>
              <a:rPr lang="sk-SK" sz="1600" dirty="0" err="1" smtClean="0"/>
              <a:t>amikkel</a:t>
            </a:r>
            <a:r>
              <a:rPr lang="sk-SK" sz="1600" dirty="0" smtClean="0"/>
              <a:t> </a:t>
            </a:r>
            <a:r>
              <a:rPr lang="sk-SK" sz="1600" dirty="0" err="1" smtClean="0"/>
              <a:t>segítették</a:t>
            </a:r>
            <a:r>
              <a:rPr lang="sk-SK" sz="1600" dirty="0" smtClean="0"/>
              <a:t> a </a:t>
            </a:r>
            <a:r>
              <a:rPr lang="sk-SK" sz="1600" dirty="0" err="1" smtClean="0"/>
              <a:t>megfigyelésünket</a:t>
            </a:r>
            <a:r>
              <a:rPr lang="sk-SK" sz="1600" dirty="0" smtClean="0"/>
              <a:t>, </a:t>
            </a:r>
            <a:r>
              <a:rPr lang="sk-SK" sz="1600" dirty="0" err="1" smtClean="0"/>
              <a:t>ill</a:t>
            </a:r>
            <a:r>
              <a:rPr lang="sk-SK" sz="1600" dirty="0" smtClean="0"/>
              <a:t>. </a:t>
            </a:r>
            <a:r>
              <a:rPr lang="sk-SK" sz="1600" dirty="0" err="1"/>
              <a:t>t</a:t>
            </a:r>
            <a:r>
              <a:rPr lang="sk-SK" sz="1600" dirty="0" err="1" smtClean="0"/>
              <a:t>anácsokkal</a:t>
            </a:r>
            <a:r>
              <a:rPr lang="sk-SK" sz="1600" dirty="0" smtClean="0"/>
              <a:t> </a:t>
            </a:r>
            <a:r>
              <a:rPr lang="sk-SK" sz="1600" dirty="0" err="1" smtClean="0"/>
              <a:t>láttak</a:t>
            </a:r>
            <a:r>
              <a:rPr lang="sk-SK" sz="1600" dirty="0" smtClean="0"/>
              <a:t> </a:t>
            </a:r>
            <a:r>
              <a:rPr lang="sk-SK" sz="1600" dirty="0" err="1" smtClean="0"/>
              <a:t>el</a:t>
            </a:r>
            <a:r>
              <a:rPr lang="sk-SK" sz="1600" dirty="0" smtClean="0"/>
              <a:t>, </a:t>
            </a:r>
            <a:r>
              <a:rPr lang="sk-SK" sz="1600" dirty="0" err="1" smtClean="0"/>
              <a:t>amik</a:t>
            </a:r>
            <a:r>
              <a:rPr lang="sk-SK" sz="1600" dirty="0" smtClean="0"/>
              <a:t> </a:t>
            </a:r>
            <a:r>
              <a:rPr lang="sk-SK" sz="1600" dirty="0" err="1" smtClean="0"/>
              <a:t>hasznunkra</a:t>
            </a:r>
            <a:r>
              <a:rPr lang="sk-SK" sz="1600" dirty="0" smtClean="0"/>
              <a:t> </a:t>
            </a:r>
            <a:r>
              <a:rPr lang="sk-SK" sz="1600" dirty="0" err="1" smtClean="0"/>
              <a:t>vállhatnak</a:t>
            </a:r>
            <a:r>
              <a:rPr lang="sk-SK" sz="1600" dirty="0" smtClean="0"/>
              <a:t> a </a:t>
            </a:r>
            <a:r>
              <a:rPr lang="sk-SK" sz="1600" dirty="0" err="1" smtClean="0"/>
              <a:t>jövőben</a:t>
            </a:r>
            <a:r>
              <a:rPr lang="sk-SK" sz="1600" dirty="0" smtClean="0"/>
              <a:t>.</a:t>
            </a:r>
            <a:endParaRPr lang="sk-SK" dirty="0" smtClean="0"/>
          </a:p>
          <a:p>
            <a:pPr marL="0" indent="0">
              <a:buNone/>
            </a:pPr>
            <a:r>
              <a:rPr lang="sk-SK" sz="2000" dirty="0"/>
              <a:t> </a:t>
            </a:r>
            <a:r>
              <a:rPr lang="sk-SK" sz="2000" dirty="0" smtClean="0"/>
              <a:t>     </a:t>
            </a:r>
            <a:endParaRPr lang="sk-SK" sz="2000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22112"/>
            <a:ext cx="2555776" cy="1916832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14603"/>
            <a:ext cx="1635646" cy="218086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11" y="3789040"/>
            <a:ext cx="3851920" cy="28889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19" y="2636912"/>
            <a:ext cx="213970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600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Pusztai</a:t>
            </a:r>
            <a:r>
              <a:rPr lang="sk-SK" sz="36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sk-SK" sz="3600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Katinka</a:t>
            </a:r>
            <a:endParaRPr lang="sk-SK" sz="36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600" dirty="0" err="1" smtClean="0"/>
              <a:t>Az</a:t>
            </a:r>
            <a:r>
              <a:rPr lang="sk-SK" sz="1600" dirty="0" smtClean="0"/>
              <a:t> Erasmus+ program </a:t>
            </a:r>
            <a:r>
              <a:rPr lang="sk-SK" sz="1600" dirty="0" err="1" smtClean="0"/>
              <a:t>keretén</a:t>
            </a:r>
            <a:r>
              <a:rPr lang="sk-SK" sz="1600" dirty="0" smtClean="0"/>
              <a:t> </a:t>
            </a:r>
            <a:r>
              <a:rPr lang="sk-SK" sz="1600" dirty="0" err="1" smtClean="0"/>
              <a:t>belül</a:t>
            </a:r>
            <a:r>
              <a:rPr lang="sk-SK" sz="1600" dirty="0" smtClean="0"/>
              <a:t> </a:t>
            </a:r>
            <a:r>
              <a:rPr lang="sk-SK" sz="1600" dirty="0" err="1" smtClean="0"/>
              <a:t>másodszor</a:t>
            </a:r>
            <a:r>
              <a:rPr lang="sk-SK" sz="1600" dirty="0" smtClean="0"/>
              <a:t> </a:t>
            </a:r>
            <a:r>
              <a:rPr lang="sk-SK" sz="1600" dirty="0" err="1" smtClean="0"/>
              <a:t>jutottam</a:t>
            </a:r>
            <a:r>
              <a:rPr lang="sk-SK" sz="1600" dirty="0" smtClean="0"/>
              <a:t> </a:t>
            </a:r>
            <a:r>
              <a:rPr lang="sk-SK" sz="1600" dirty="0" err="1" smtClean="0"/>
              <a:t>el</a:t>
            </a:r>
            <a:r>
              <a:rPr lang="sk-SK" sz="1600" dirty="0" smtClean="0"/>
              <a:t> </a:t>
            </a:r>
            <a:r>
              <a:rPr lang="sk-SK" sz="1600" dirty="0" err="1" smtClean="0"/>
              <a:t>Szarvasra</a:t>
            </a:r>
            <a:r>
              <a:rPr lang="sk-SK" sz="1600" dirty="0" smtClean="0"/>
              <a:t>.</a:t>
            </a:r>
          </a:p>
          <a:p>
            <a:r>
              <a:rPr lang="sk-SK" sz="1600" dirty="0" err="1" smtClean="0"/>
              <a:t>Ebben</a:t>
            </a:r>
            <a:r>
              <a:rPr lang="sk-SK" sz="1600" dirty="0" smtClean="0"/>
              <a:t> </a:t>
            </a:r>
            <a:r>
              <a:rPr lang="sk-SK" sz="1600" dirty="0" err="1" smtClean="0"/>
              <a:t>az</a:t>
            </a:r>
            <a:r>
              <a:rPr lang="sk-SK" sz="1600" dirty="0" smtClean="0"/>
              <a:t> </a:t>
            </a:r>
            <a:r>
              <a:rPr lang="sk-SK" sz="1600" dirty="0" err="1" smtClean="0"/>
              <a:t>évben</a:t>
            </a:r>
            <a:r>
              <a:rPr lang="sk-SK" sz="1600" dirty="0" smtClean="0"/>
              <a:t> </a:t>
            </a:r>
            <a:r>
              <a:rPr lang="sk-SK" sz="1600" dirty="0" err="1" smtClean="0"/>
              <a:t>jobban</a:t>
            </a:r>
            <a:r>
              <a:rPr lang="sk-SK" sz="1600" dirty="0" smtClean="0"/>
              <a:t> </a:t>
            </a:r>
            <a:r>
              <a:rPr lang="sk-SK" sz="1600" dirty="0" err="1" smtClean="0"/>
              <a:t>meg</a:t>
            </a:r>
            <a:r>
              <a:rPr lang="sk-SK" sz="1600" dirty="0" smtClean="0"/>
              <a:t> </a:t>
            </a:r>
            <a:r>
              <a:rPr lang="sk-SK" sz="1600" dirty="0" err="1" smtClean="0"/>
              <a:t>tudtam</a:t>
            </a:r>
            <a:r>
              <a:rPr lang="sk-SK" sz="1600" dirty="0" smtClean="0"/>
              <a:t> </a:t>
            </a:r>
            <a:r>
              <a:rPr lang="sk-SK" sz="1600" dirty="0" err="1" smtClean="0"/>
              <a:t>figyelni</a:t>
            </a:r>
            <a:r>
              <a:rPr lang="sk-SK" sz="1600" dirty="0" smtClean="0"/>
              <a:t> </a:t>
            </a:r>
            <a:r>
              <a:rPr lang="sk-SK" sz="1600" dirty="0" err="1" smtClean="0"/>
              <a:t>az</a:t>
            </a:r>
            <a:r>
              <a:rPr lang="sk-SK" sz="1600" dirty="0" smtClean="0"/>
              <a:t> </a:t>
            </a:r>
            <a:r>
              <a:rPr lang="sk-SK" sz="1600" dirty="0" err="1" smtClean="0"/>
              <a:t>elméletben</a:t>
            </a:r>
            <a:r>
              <a:rPr lang="sk-SK" sz="1600" dirty="0" smtClean="0"/>
              <a:t> már </a:t>
            </a:r>
            <a:r>
              <a:rPr lang="sk-SK" sz="1600" dirty="0" err="1" smtClean="0"/>
              <a:t>átvett</a:t>
            </a:r>
            <a:r>
              <a:rPr lang="sk-SK" sz="1600" dirty="0" smtClean="0"/>
              <a:t> </a:t>
            </a:r>
            <a:r>
              <a:rPr lang="sk-SK" sz="1600" dirty="0" err="1" smtClean="0"/>
              <a:t>dolgokat</a:t>
            </a:r>
            <a:r>
              <a:rPr lang="sk-SK" sz="1600" dirty="0" smtClean="0"/>
              <a:t> .</a:t>
            </a:r>
          </a:p>
          <a:p>
            <a:r>
              <a:rPr lang="sk-SK" sz="1600" dirty="0" err="1" smtClean="0"/>
              <a:t>Az</a:t>
            </a:r>
            <a:r>
              <a:rPr lang="sk-SK" sz="1600" dirty="0" smtClean="0"/>
              <a:t> </a:t>
            </a:r>
            <a:r>
              <a:rPr lang="sk-SK" sz="1600" dirty="0" err="1" smtClean="0"/>
              <a:t>óvónők</a:t>
            </a:r>
            <a:r>
              <a:rPr lang="sk-SK" sz="1600" dirty="0" smtClean="0"/>
              <a:t> </a:t>
            </a:r>
            <a:r>
              <a:rPr lang="sk-SK" sz="1600" dirty="0" err="1" smtClean="0"/>
              <a:t>és</a:t>
            </a:r>
            <a:r>
              <a:rPr lang="sk-SK" sz="1600" dirty="0" smtClean="0"/>
              <a:t> a </a:t>
            </a:r>
            <a:r>
              <a:rPr lang="sk-SK" sz="1600" dirty="0" err="1" smtClean="0"/>
              <a:t>gyerekek</a:t>
            </a:r>
            <a:r>
              <a:rPr lang="sk-SK" sz="1600" dirty="0" smtClean="0"/>
              <a:t> </a:t>
            </a:r>
            <a:r>
              <a:rPr lang="sk-SK" sz="1600" dirty="0" err="1" smtClean="0"/>
              <a:t>nagy</a:t>
            </a:r>
            <a:r>
              <a:rPr lang="sk-SK" sz="1600" dirty="0" smtClean="0"/>
              <a:t> </a:t>
            </a:r>
            <a:r>
              <a:rPr lang="sk-SK" sz="1600" dirty="0" err="1" smtClean="0"/>
              <a:t>szeretettel</a:t>
            </a:r>
            <a:r>
              <a:rPr lang="sk-SK" sz="1600" dirty="0" smtClean="0"/>
              <a:t> </a:t>
            </a:r>
            <a:r>
              <a:rPr lang="sk-SK" sz="1600" dirty="0" err="1" smtClean="0"/>
              <a:t>fogadtak</a:t>
            </a:r>
            <a:r>
              <a:rPr lang="sk-SK" sz="1600" dirty="0" smtClean="0"/>
              <a:t> ,</a:t>
            </a:r>
            <a:r>
              <a:rPr lang="sk-SK" sz="1600" dirty="0" err="1" smtClean="0"/>
              <a:t>mindenben</a:t>
            </a:r>
            <a:r>
              <a:rPr lang="sk-SK" sz="1600" dirty="0" smtClean="0"/>
              <a:t> </a:t>
            </a:r>
            <a:r>
              <a:rPr lang="sk-SK" sz="1600" dirty="0" err="1" smtClean="0"/>
              <a:t>segítettek</a:t>
            </a:r>
            <a:r>
              <a:rPr lang="sk-SK" sz="1600" dirty="0" smtClean="0"/>
              <a:t>.</a:t>
            </a:r>
          </a:p>
          <a:p>
            <a:r>
              <a:rPr lang="sk-SK" sz="1600" dirty="0" smtClean="0"/>
              <a:t>A </a:t>
            </a:r>
            <a:r>
              <a:rPr lang="sk-SK" sz="1600" dirty="0" err="1" smtClean="0"/>
              <a:t>programnak</a:t>
            </a:r>
            <a:r>
              <a:rPr lang="sk-SK" sz="1600" dirty="0" smtClean="0"/>
              <a:t> </a:t>
            </a:r>
            <a:r>
              <a:rPr lang="sk-SK" sz="1600" dirty="0" err="1" smtClean="0"/>
              <a:t>köszönhetően</a:t>
            </a:r>
            <a:r>
              <a:rPr lang="sk-SK" sz="1600" dirty="0" smtClean="0"/>
              <a:t> sok </a:t>
            </a:r>
            <a:r>
              <a:rPr lang="sk-SK" sz="1600" dirty="0" err="1" smtClean="0"/>
              <a:t>élménnyel</a:t>
            </a:r>
            <a:r>
              <a:rPr lang="sk-SK" sz="1600" dirty="0" smtClean="0"/>
              <a:t> </a:t>
            </a:r>
            <a:r>
              <a:rPr lang="sk-SK" sz="1600" dirty="0" err="1" smtClean="0"/>
              <a:t>és</a:t>
            </a:r>
            <a:r>
              <a:rPr lang="sk-SK" sz="1600" dirty="0" smtClean="0"/>
              <a:t> </a:t>
            </a:r>
            <a:r>
              <a:rPr lang="sk-SK" sz="1600" dirty="0" err="1" smtClean="0"/>
              <a:t>tapasztalattal</a:t>
            </a:r>
            <a:r>
              <a:rPr lang="sk-SK" sz="1600" dirty="0" smtClean="0"/>
              <a:t> </a:t>
            </a:r>
            <a:r>
              <a:rPr lang="sk-SK" sz="1600" dirty="0" err="1" smtClean="0"/>
              <a:t>gazdagodhattam</a:t>
            </a:r>
            <a:r>
              <a:rPr lang="sk-SK" sz="1600" dirty="0" smtClean="0"/>
              <a:t> 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5" y="2996952"/>
            <a:ext cx="2915816" cy="218686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61" y="4100418"/>
            <a:ext cx="1404517" cy="249691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78" y="3120688"/>
            <a:ext cx="1671142" cy="2228189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74" y="4237934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sk-SK" sz="36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Nagy </a:t>
            </a:r>
            <a:r>
              <a:rPr lang="sk-SK" sz="3600" dirty="0" err="1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Noémi</a:t>
            </a:r>
            <a:endParaRPr lang="sk-SK" sz="3600" dirty="0">
              <a:solidFill>
                <a:srgbClr val="C000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3089317" cy="2316988"/>
          </a:xfrm>
        </p:spPr>
      </p:pic>
      <p:sp>
        <p:nvSpPr>
          <p:cNvPr id="3" name="Obdĺžnik 2"/>
          <p:cNvSpPr/>
          <p:nvPr/>
        </p:nvSpPr>
        <p:spPr>
          <a:xfrm>
            <a:off x="0" y="9807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Úgy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gondolom,hogy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ezalatt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a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két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hét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alatt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nagyon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sok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tapasztalatot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tudtam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meríteni,amit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majd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a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jövőbeli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szakmámban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felhasználhatok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smtClean="0">
                <a:solidFill>
                  <a:srgbClr val="373E4D"/>
                </a:solidFill>
                <a:latin typeface="helvetica" panose="020B0604020202020204" pitchFamily="34" charset="0"/>
              </a:rPr>
              <a:t>.</a:t>
            </a:r>
          </a:p>
          <a:p>
            <a:r>
              <a:rPr lang="sk-SK" sz="1600" dirty="0" err="1" smtClean="0">
                <a:solidFill>
                  <a:srgbClr val="373E4D"/>
                </a:solidFill>
                <a:latin typeface="helvetica" panose="020B0604020202020204" pitchFamily="34" charset="0"/>
              </a:rPr>
              <a:t>Az</a:t>
            </a:r>
            <a:r>
              <a:rPr lang="sk-SK" sz="1600" dirty="0" smtClean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ovónők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barátsaágos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környezetet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nyújtottak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a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számunkra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és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minden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kérdéseinkre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kézségesen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feleltek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. </a:t>
            </a:r>
            <a:endParaRPr lang="sk-SK" sz="1600" dirty="0" smtClean="0">
              <a:solidFill>
                <a:srgbClr val="373E4D"/>
              </a:solidFill>
              <a:latin typeface="helvetica" panose="020B0604020202020204" pitchFamily="34" charset="0"/>
            </a:endParaRPr>
          </a:p>
          <a:p>
            <a:r>
              <a:rPr lang="sk-SK" sz="1600" dirty="0" err="1" smtClean="0">
                <a:solidFill>
                  <a:srgbClr val="373E4D"/>
                </a:solidFill>
                <a:latin typeface="helvetica" panose="020B0604020202020204" pitchFamily="34" charset="0"/>
              </a:rPr>
              <a:t>Részeseik</a:t>
            </a:r>
            <a:r>
              <a:rPr lang="sk-SK" sz="1600" dirty="0" smtClean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lehettünk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a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mindennapi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óvodai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életnek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,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ahol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mosollyal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a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szánkon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tölttük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a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napjainkat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. </a:t>
            </a:r>
            <a:endParaRPr lang="sk-SK" sz="1600" dirty="0" smtClean="0">
              <a:solidFill>
                <a:srgbClr val="373E4D"/>
              </a:solidFill>
              <a:latin typeface="helvetica" panose="020B0604020202020204" pitchFamily="34" charset="0"/>
            </a:endParaRPr>
          </a:p>
          <a:p>
            <a:r>
              <a:rPr lang="sk-SK" sz="1600" dirty="0" err="1" smtClean="0">
                <a:solidFill>
                  <a:srgbClr val="373E4D"/>
                </a:solidFill>
                <a:latin typeface="helvetica" panose="020B0604020202020204" pitchFamily="34" charset="0"/>
              </a:rPr>
              <a:t>Köszönöm,hogy</a:t>
            </a:r>
            <a:r>
              <a:rPr lang="sk-SK" sz="1600" dirty="0" smtClean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élhettem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ezzel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a </a:t>
            </a:r>
            <a:r>
              <a:rPr lang="sk-SK" sz="1600" dirty="0" err="1">
                <a:solidFill>
                  <a:srgbClr val="373E4D"/>
                </a:solidFill>
                <a:latin typeface="helvetica" panose="020B0604020202020204" pitchFamily="34" charset="0"/>
              </a:rPr>
              <a:t>lehetőséggel</a:t>
            </a:r>
            <a:r>
              <a:rPr lang="sk-SK" sz="1600" dirty="0">
                <a:solidFill>
                  <a:srgbClr val="373E4D"/>
                </a:solidFill>
                <a:latin typeface="helvetica" panose="020B0604020202020204" pitchFamily="34" charset="0"/>
              </a:rPr>
              <a:t> !</a:t>
            </a:r>
            <a:endParaRPr lang="sk-SK" sz="16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487689"/>
            <a:ext cx="1796958" cy="239594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550388"/>
            <a:ext cx="1837883" cy="245051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20" y="4005435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slide_right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077" y="0"/>
            <a:ext cx="9208077" cy="68580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57290" y="2786058"/>
            <a:ext cx="6400800" cy="175260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Gál </a:t>
            </a:r>
            <a:r>
              <a:rPr lang="sk-SK" b="1" dirty="0" err="1" smtClean="0">
                <a:solidFill>
                  <a:srgbClr val="FF0000"/>
                </a:solidFill>
              </a:rPr>
              <a:t>Ferenc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Főiskola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Szarvasi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Gyakorló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Általános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Iskola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és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 err="1" smtClean="0">
                <a:solidFill>
                  <a:srgbClr val="FF0000"/>
                </a:solidFill>
              </a:rPr>
              <a:t>Gyakorlóóvoda</a:t>
            </a:r>
            <a:r>
              <a:rPr lang="sk-SK" b="1" dirty="0" smtClean="0">
                <a:solidFill>
                  <a:srgbClr val="FF0000"/>
                </a:solidFill>
              </a:rPr>
              <a:t>, </a:t>
            </a:r>
            <a:r>
              <a:rPr lang="sk-SK" b="1" dirty="0" err="1" smtClean="0">
                <a:solidFill>
                  <a:srgbClr val="FF0000"/>
                </a:solidFill>
              </a:rPr>
              <a:t>Bölcsőde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857223" y="214290"/>
            <a:ext cx="79296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Az</a:t>
            </a:r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k-SK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óvodai</a:t>
            </a:r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k-SK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szakmai</a:t>
            </a:r>
            <a:r>
              <a:rPr lang="sk-SK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sk-SK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gyakorlat</a:t>
            </a:r>
            <a:endParaRPr lang="sk-SK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Nevelési</a:t>
            </a:r>
            <a:r>
              <a:rPr lang="sk-SK" dirty="0" smtClean="0">
                <a:solidFill>
                  <a:srgbClr val="C00000"/>
                </a:solidFill>
                <a:latin typeface="Bernard MT Condensed" pitchFamily="18" charset="0"/>
              </a:rPr>
              <a:t> program </a:t>
            </a:r>
            <a:br>
              <a:rPr lang="sk-SK" dirty="0" smtClean="0">
                <a:solidFill>
                  <a:srgbClr val="C00000"/>
                </a:solidFill>
                <a:latin typeface="Bernard MT Condensed" pitchFamily="18" charset="0"/>
              </a:rPr>
            </a:br>
            <a:r>
              <a:rPr lang="sk-SK" dirty="0" smtClean="0">
                <a:solidFill>
                  <a:srgbClr val="C00000"/>
                </a:solidFill>
                <a:latin typeface="Bernard MT Condensed" pitchFamily="18" charset="0"/>
              </a:rPr>
              <a:t>-</a:t>
            </a:r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művészeti</a:t>
            </a:r>
            <a:r>
              <a:rPr lang="sk-SK" dirty="0" smtClean="0">
                <a:solidFill>
                  <a:srgbClr val="C00000"/>
                </a:solidFill>
                <a:latin typeface="Bernard MT Condensed" pitchFamily="18" charset="0"/>
              </a:rPr>
              <a:t>-</a:t>
            </a:r>
            <a:endParaRPr lang="sk-SK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/>
              <a:t>A program </a:t>
            </a:r>
            <a:r>
              <a:rPr lang="sk-SK" sz="2000" dirty="0" err="1"/>
              <a:t>alappillére</a:t>
            </a:r>
            <a:r>
              <a:rPr lang="sk-SK" sz="2000" dirty="0"/>
              <a:t> </a:t>
            </a:r>
            <a:r>
              <a:rPr lang="sk-SK" sz="2000" dirty="0" err="1"/>
              <a:t>kettős</a:t>
            </a:r>
            <a:r>
              <a:rPr lang="sk-SK" sz="2000" dirty="0"/>
              <a:t>: </a:t>
            </a:r>
            <a:r>
              <a:rPr lang="sk-SK" sz="2000" dirty="0" err="1"/>
              <a:t>az</a:t>
            </a:r>
            <a:r>
              <a:rPr lang="sk-SK" sz="2000" dirty="0"/>
              <a:t> </a:t>
            </a:r>
            <a:r>
              <a:rPr lang="sk-SK" sz="2000" dirty="0" err="1"/>
              <a:t>érzelmekre</a:t>
            </a:r>
            <a:r>
              <a:rPr lang="sk-SK" sz="2000" dirty="0"/>
              <a:t> </a:t>
            </a:r>
            <a:r>
              <a:rPr lang="sk-SK" sz="2000" dirty="0" err="1"/>
              <a:t>épít</a:t>
            </a:r>
            <a:r>
              <a:rPr lang="sk-SK" sz="2000" dirty="0"/>
              <a:t> </a:t>
            </a:r>
            <a:r>
              <a:rPr lang="sk-SK" sz="2000" dirty="0" err="1"/>
              <a:t>és</a:t>
            </a:r>
            <a:r>
              <a:rPr lang="sk-SK" sz="2000" dirty="0"/>
              <a:t> a </a:t>
            </a:r>
            <a:r>
              <a:rPr lang="sk-SK" sz="2000" dirty="0" err="1"/>
              <a:t>gyermek</a:t>
            </a:r>
            <a:r>
              <a:rPr lang="sk-SK" sz="2000" dirty="0"/>
              <a:t> </a:t>
            </a:r>
            <a:r>
              <a:rPr lang="sk-SK" sz="2000" dirty="0" err="1"/>
              <a:t>esztétikai</a:t>
            </a:r>
            <a:r>
              <a:rPr lang="sk-SK" sz="2000" dirty="0"/>
              <a:t> </a:t>
            </a:r>
            <a:r>
              <a:rPr lang="sk-SK" sz="2000" dirty="0" err="1"/>
              <a:t>tevékenységét</a:t>
            </a:r>
            <a:r>
              <a:rPr lang="sk-SK" sz="2000" dirty="0"/>
              <a:t>, </a:t>
            </a:r>
            <a:r>
              <a:rPr lang="sk-SK" sz="2000" dirty="0" err="1"/>
              <a:t>alkotó</a:t>
            </a:r>
            <a:r>
              <a:rPr lang="sk-SK" sz="2000" dirty="0"/>
              <a:t> </a:t>
            </a:r>
            <a:r>
              <a:rPr lang="sk-SK" sz="2000" dirty="0" err="1"/>
              <a:t>készségének</a:t>
            </a:r>
            <a:r>
              <a:rPr lang="sk-SK" sz="2000" dirty="0"/>
              <a:t> </a:t>
            </a:r>
            <a:r>
              <a:rPr lang="sk-SK" sz="2000" dirty="0" err="1"/>
              <a:t>fejlesztését</a:t>
            </a:r>
            <a:r>
              <a:rPr lang="sk-SK" sz="2000" dirty="0"/>
              <a:t> </a:t>
            </a:r>
            <a:r>
              <a:rPr lang="sk-SK" sz="2000" dirty="0" err="1"/>
              <a:t>hangsúlyozza</a:t>
            </a:r>
            <a:r>
              <a:rPr lang="sk-SK" sz="2000" dirty="0"/>
              <a:t>. </a:t>
            </a:r>
            <a:endParaRPr lang="sk-SK" sz="2000" dirty="0" smtClean="0"/>
          </a:p>
          <a:p>
            <a:pPr>
              <a:buNone/>
            </a:pPr>
            <a:endParaRPr lang="sk-SK" sz="2000" dirty="0"/>
          </a:p>
          <a:p>
            <a:pPr>
              <a:buNone/>
            </a:pPr>
            <a:r>
              <a:rPr lang="sk-SK" sz="20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Általános</a:t>
            </a:r>
            <a:r>
              <a:rPr lang="sk-SK" sz="2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sk-SK" sz="20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nevelési</a:t>
            </a:r>
            <a:r>
              <a:rPr lang="sk-SK" sz="2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 </a:t>
            </a:r>
            <a:r>
              <a:rPr lang="sk-SK" sz="20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feladatok</a:t>
            </a:r>
            <a:r>
              <a:rPr lang="sk-SK" sz="20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:</a:t>
            </a:r>
          </a:p>
          <a:p>
            <a:pPr>
              <a:buNone/>
            </a:pPr>
            <a:r>
              <a:rPr lang="sk-SK" sz="2000" dirty="0" smtClean="0">
                <a:solidFill>
                  <a:srgbClr val="C00000"/>
                </a:solidFill>
                <a:latin typeface="Berlin Sans FB Demi" panose="020E0802020502020306" pitchFamily="34" charset="0"/>
              </a:rPr>
              <a:t>-</a:t>
            </a:r>
            <a:r>
              <a:rPr lang="sk-SK" sz="1800" dirty="0" err="1"/>
              <a:t>Az</a:t>
            </a:r>
            <a:r>
              <a:rPr lang="sk-SK" sz="1800" dirty="0"/>
              <a:t> </a:t>
            </a:r>
            <a:r>
              <a:rPr lang="sk-SK" sz="1800" dirty="0" err="1"/>
              <a:t>erkölcsi</a:t>
            </a:r>
            <a:r>
              <a:rPr lang="sk-SK" sz="1800" dirty="0"/>
              <a:t> - </a:t>
            </a:r>
            <a:r>
              <a:rPr lang="sk-SK" sz="1800" dirty="0" err="1"/>
              <a:t>szociális</a:t>
            </a:r>
            <a:r>
              <a:rPr lang="sk-SK" sz="1800" dirty="0"/>
              <a:t> </a:t>
            </a:r>
            <a:r>
              <a:rPr lang="sk-SK" sz="1800" dirty="0" err="1"/>
              <a:t>érzelmek</a:t>
            </a:r>
            <a:r>
              <a:rPr lang="sk-SK" sz="1800" dirty="0"/>
              <a:t> </a:t>
            </a:r>
            <a:r>
              <a:rPr lang="sk-SK" sz="1800" dirty="0" err="1"/>
              <a:t>alakításának</a:t>
            </a:r>
            <a:r>
              <a:rPr lang="sk-SK" sz="1800" dirty="0"/>
              <a:t> </a:t>
            </a:r>
            <a:r>
              <a:rPr lang="sk-SK" sz="1800" dirty="0" err="1"/>
              <a:t>feladatai</a:t>
            </a:r>
            <a:r>
              <a:rPr lang="sk-SK" sz="1800" dirty="0"/>
              <a:t> </a:t>
            </a:r>
            <a:endParaRPr lang="sk-SK" sz="1800" dirty="0" smtClean="0"/>
          </a:p>
          <a:p>
            <a:pPr>
              <a:buNone/>
            </a:pPr>
            <a:r>
              <a:rPr lang="sk-SK" sz="1800" dirty="0">
                <a:solidFill>
                  <a:srgbClr val="C00000"/>
                </a:solidFill>
                <a:latin typeface="Berlin Sans FB Demi" panose="020E0802020502020306" pitchFamily="34" charset="0"/>
              </a:rPr>
              <a:t>-</a:t>
            </a:r>
            <a:r>
              <a:rPr lang="sk-SK" sz="1800" dirty="0" err="1"/>
              <a:t>Az</a:t>
            </a:r>
            <a:r>
              <a:rPr lang="sk-SK" sz="1800" dirty="0"/>
              <a:t> </a:t>
            </a:r>
            <a:r>
              <a:rPr lang="sk-SK" sz="1800" dirty="0" err="1"/>
              <a:t>esztétikai</a:t>
            </a:r>
            <a:r>
              <a:rPr lang="sk-SK" sz="1800" dirty="0"/>
              <a:t> </a:t>
            </a:r>
            <a:r>
              <a:rPr lang="sk-SK" sz="1800" dirty="0" err="1"/>
              <a:t>érzelmek</a:t>
            </a:r>
            <a:r>
              <a:rPr lang="sk-SK" sz="1800" dirty="0"/>
              <a:t> </a:t>
            </a:r>
            <a:r>
              <a:rPr lang="sk-SK" sz="1800" dirty="0" err="1"/>
              <a:t>alakításának</a:t>
            </a:r>
            <a:r>
              <a:rPr lang="sk-SK" sz="1800" dirty="0"/>
              <a:t> </a:t>
            </a:r>
            <a:r>
              <a:rPr lang="sk-SK" sz="1800" dirty="0" err="1"/>
              <a:t>feladatai</a:t>
            </a:r>
            <a:r>
              <a:rPr lang="sk-SK" sz="1800" dirty="0"/>
              <a:t> </a:t>
            </a:r>
            <a:endParaRPr lang="sk-SK" sz="1800" dirty="0" smtClean="0"/>
          </a:p>
          <a:p>
            <a:pPr>
              <a:buNone/>
            </a:pPr>
            <a:r>
              <a:rPr lang="sk-SK" sz="1800" dirty="0">
                <a:solidFill>
                  <a:srgbClr val="C00000"/>
                </a:solidFill>
                <a:latin typeface="Berlin Sans FB Demi" panose="020E0802020502020306" pitchFamily="34" charset="0"/>
              </a:rPr>
              <a:t>-</a:t>
            </a:r>
            <a:r>
              <a:rPr lang="sk-SK" sz="1800" dirty="0" err="1"/>
              <a:t>Az</a:t>
            </a:r>
            <a:r>
              <a:rPr lang="sk-SK" sz="1800" dirty="0"/>
              <a:t> </a:t>
            </a:r>
            <a:r>
              <a:rPr lang="sk-SK" sz="1800" dirty="0" err="1"/>
              <a:t>intellektuális</a:t>
            </a:r>
            <a:r>
              <a:rPr lang="sk-SK" sz="1800" dirty="0"/>
              <a:t> </a:t>
            </a:r>
            <a:r>
              <a:rPr lang="sk-SK" sz="1800" dirty="0" err="1"/>
              <a:t>érzelmek</a:t>
            </a:r>
            <a:r>
              <a:rPr lang="sk-SK" sz="1800" dirty="0"/>
              <a:t> </a:t>
            </a:r>
            <a:r>
              <a:rPr lang="sk-SK" sz="1800" dirty="0" err="1"/>
              <a:t>alakításának</a:t>
            </a:r>
            <a:r>
              <a:rPr lang="sk-SK" sz="1800" dirty="0"/>
              <a:t> </a:t>
            </a:r>
            <a:r>
              <a:rPr lang="sk-SK" sz="1800" dirty="0" err="1"/>
              <a:t>feladatai</a:t>
            </a: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Alma</a:t>
            </a:r>
            <a:r>
              <a:rPr lang="sk-SK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csoport</a:t>
            </a:r>
            <a:endParaRPr lang="sk-SK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err="1" smtClean="0"/>
              <a:t>Gyermekek</a:t>
            </a:r>
            <a:r>
              <a:rPr lang="sk-SK" sz="2400" dirty="0" smtClean="0"/>
              <a:t> </a:t>
            </a:r>
            <a:r>
              <a:rPr lang="sk-SK" sz="2400" dirty="0" err="1" smtClean="0"/>
              <a:t>létszáma</a:t>
            </a:r>
            <a:r>
              <a:rPr lang="sk-SK" sz="2400" dirty="0" smtClean="0"/>
              <a:t>: 25</a:t>
            </a:r>
          </a:p>
          <a:p>
            <a:r>
              <a:rPr lang="sk-SK" sz="2400" dirty="0" err="1" smtClean="0"/>
              <a:t>Életkor</a:t>
            </a:r>
            <a:r>
              <a:rPr lang="sk-SK" sz="2400" dirty="0" smtClean="0"/>
              <a:t> </a:t>
            </a:r>
            <a:r>
              <a:rPr lang="sk-SK" sz="2400" dirty="0" err="1" smtClean="0"/>
              <a:t>szerinti</a:t>
            </a:r>
            <a:r>
              <a:rPr lang="sk-SK" sz="2400" dirty="0" smtClean="0"/>
              <a:t> </a:t>
            </a:r>
            <a:r>
              <a:rPr lang="sk-SK" sz="2400" dirty="0" err="1" smtClean="0"/>
              <a:t>elosztás</a:t>
            </a:r>
            <a:r>
              <a:rPr lang="sk-SK" sz="2400" dirty="0" smtClean="0"/>
              <a:t>: 3 </a:t>
            </a:r>
            <a:r>
              <a:rPr lang="sk-SK" sz="2400" dirty="0" err="1" smtClean="0"/>
              <a:t>évesek</a:t>
            </a:r>
            <a:r>
              <a:rPr lang="sk-SK" sz="2400" dirty="0" smtClean="0"/>
              <a:t>: 13 </a:t>
            </a:r>
            <a:r>
              <a:rPr lang="sk-SK" sz="2400" dirty="0" err="1" smtClean="0"/>
              <a:t>fő</a:t>
            </a:r>
            <a:endParaRPr lang="sk-SK" sz="2400" dirty="0" smtClean="0"/>
          </a:p>
          <a:p>
            <a:r>
              <a:rPr lang="sk-SK" sz="2400" dirty="0"/>
              <a:t> </a:t>
            </a:r>
            <a:r>
              <a:rPr lang="sk-SK" sz="2400" dirty="0" smtClean="0"/>
              <a:t>                                           4 </a:t>
            </a:r>
            <a:r>
              <a:rPr lang="sk-SK" sz="2400" dirty="0" err="1" smtClean="0"/>
              <a:t>évesek</a:t>
            </a:r>
            <a:r>
              <a:rPr lang="sk-SK" sz="2400" dirty="0" smtClean="0"/>
              <a:t>: 12 </a:t>
            </a:r>
            <a:r>
              <a:rPr lang="sk-SK" sz="2400" dirty="0" err="1" smtClean="0"/>
              <a:t>fő</a:t>
            </a:r>
            <a:endParaRPr lang="sk-SK" sz="2400" dirty="0" smtClean="0"/>
          </a:p>
          <a:p>
            <a:endParaRPr lang="sk-SK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12" name="Obrázok 11" descr="13059353_1010173655736924_79086175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3500430" cy="19689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Obrázok 12" descr="13081671_1010173832403573_42039731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4572008"/>
            <a:ext cx="3500430" cy="1968992"/>
          </a:xfrm>
          <a:prstGeom prst="rect">
            <a:avLst/>
          </a:prstGeom>
        </p:spPr>
      </p:pic>
      <p:pic>
        <p:nvPicPr>
          <p:cNvPr id="14" name="Obrázok 13" descr="13084240_1010173679070255_6550144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1142984"/>
            <a:ext cx="2666955" cy="1500162"/>
          </a:xfrm>
          <a:prstGeom prst="rect">
            <a:avLst/>
          </a:prstGeom>
        </p:spPr>
      </p:pic>
      <p:pic>
        <p:nvPicPr>
          <p:cNvPr id="15" name="Obrázok 14" descr="13082039_1010173735736916_45022699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2857496"/>
            <a:ext cx="3937028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357850"/>
          </a:xfrm>
        </p:spPr>
        <p:txBody>
          <a:bodyPr>
            <a:normAutofit/>
          </a:bodyPr>
          <a:lstStyle/>
          <a:p>
            <a:r>
              <a:rPr lang="sk-SK" dirty="0" err="1" smtClean="0">
                <a:solidFill>
                  <a:srgbClr val="C00000"/>
                </a:solidFill>
                <a:latin typeface="+mj-lt"/>
              </a:rPr>
              <a:t>Óvónők</a:t>
            </a:r>
            <a:r>
              <a:rPr lang="sk-SK" dirty="0" smtClean="0">
                <a:solidFill>
                  <a:srgbClr val="C00000"/>
                </a:solidFill>
                <a:latin typeface="+mj-lt"/>
              </a:rPr>
              <a:t>: </a:t>
            </a:r>
          </a:p>
          <a:p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Mihály</a:t>
            </a:r>
            <a:r>
              <a:rPr lang="sk-SK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Zoltán-Csabáné</a:t>
            </a:r>
            <a:endParaRPr lang="sk-SK" dirty="0" smtClean="0">
              <a:solidFill>
                <a:srgbClr val="C00000"/>
              </a:solidFill>
              <a:latin typeface="Bernard MT Condensed" pitchFamily="18" charset="0"/>
            </a:endParaRPr>
          </a:p>
          <a:p>
            <a:r>
              <a:rPr lang="sk-SK" sz="2000" dirty="0" err="1" smtClean="0"/>
              <a:t>Szóbeli</a:t>
            </a:r>
            <a:r>
              <a:rPr lang="sk-SK" sz="2000" dirty="0" smtClean="0"/>
              <a:t> </a:t>
            </a:r>
            <a:r>
              <a:rPr lang="sk-SK" sz="2000" dirty="0" err="1" smtClean="0"/>
              <a:t>megnyilvánulás</a:t>
            </a:r>
            <a:r>
              <a:rPr lang="sk-SK" sz="2000" dirty="0" smtClean="0"/>
              <a:t>: -</a:t>
            </a:r>
            <a:r>
              <a:rPr lang="sk-SK" sz="2000" dirty="0" err="1" smtClean="0"/>
              <a:t>érthető</a:t>
            </a:r>
            <a:r>
              <a:rPr lang="sk-SK" sz="2000" dirty="0" smtClean="0"/>
              <a:t>, </a:t>
            </a:r>
            <a:r>
              <a:rPr lang="sk-SK" sz="2000" dirty="0" err="1" smtClean="0"/>
              <a:t>tiszta</a:t>
            </a:r>
            <a:endParaRPr lang="sk-SK" sz="2000" dirty="0" smtClean="0"/>
          </a:p>
          <a:p>
            <a:r>
              <a:rPr lang="sk-SK" sz="2000" dirty="0" err="1" smtClean="0"/>
              <a:t>Személyisége</a:t>
            </a:r>
            <a:r>
              <a:rPr lang="sk-SK" sz="2000" dirty="0" smtClean="0"/>
              <a:t>: - </a:t>
            </a:r>
            <a:r>
              <a:rPr lang="sk-SK" sz="2000" dirty="0" err="1" smtClean="0"/>
              <a:t>megértő</a:t>
            </a:r>
            <a:r>
              <a:rPr lang="sk-SK" sz="2000" dirty="0" smtClean="0"/>
              <a:t>, </a:t>
            </a:r>
            <a:r>
              <a:rPr lang="sk-SK" sz="2000" dirty="0" err="1" smtClean="0"/>
              <a:t>segítőkész</a:t>
            </a:r>
            <a:r>
              <a:rPr lang="sk-SK" sz="2000" dirty="0" smtClean="0"/>
              <a:t>, </a:t>
            </a:r>
            <a:r>
              <a:rPr lang="sk-SK" sz="2000" dirty="0" err="1" smtClean="0"/>
              <a:t>inteligens</a:t>
            </a:r>
            <a:r>
              <a:rPr lang="sk-SK" sz="2000" dirty="0" smtClean="0"/>
              <a:t>, ha </a:t>
            </a:r>
            <a:r>
              <a:rPr lang="sk-SK" sz="2000" dirty="0" err="1" smtClean="0"/>
              <a:t>kell</a:t>
            </a:r>
            <a:r>
              <a:rPr lang="sk-SK" sz="2000" dirty="0" smtClean="0"/>
              <a:t> </a:t>
            </a:r>
            <a:r>
              <a:rPr lang="sk-SK" sz="2000" dirty="0" err="1" smtClean="0"/>
              <a:t>fegyelmező</a:t>
            </a:r>
            <a:endParaRPr lang="sk-SK" sz="2000" dirty="0" smtClean="0"/>
          </a:p>
          <a:p>
            <a:r>
              <a:rPr lang="sk-SK" sz="2000" dirty="0" smtClean="0"/>
              <a:t>A </a:t>
            </a:r>
            <a:r>
              <a:rPr lang="sk-SK" sz="2000" dirty="0" err="1" smtClean="0"/>
              <a:t>konfliktushelyzeteknél</a:t>
            </a:r>
            <a:r>
              <a:rPr lang="sk-SK" sz="2000" dirty="0" smtClean="0"/>
              <a:t> </a:t>
            </a:r>
            <a:r>
              <a:rPr lang="sk-SK" sz="2000" dirty="0" err="1" smtClean="0"/>
              <a:t>önállóságra</a:t>
            </a:r>
            <a:r>
              <a:rPr lang="sk-SK" sz="2000" dirty="0" smtClean="0"/>
              <a:t> </a:t>
            </a:r>
            <a:r>
              <a:rPr lang="sk-SK" sz="2000" dirty="0" err="1" smtClean="0"/>
              <a:t>buzdítja</a:t>
            </a:r>
            <a:r>
              <a:rPr lang="sk-SK" sz="2000" dirty="0" smtClean="0"/>
              <a:t> </a:t>
            </a:r>
            <a:r>
              <a:rPr lang="sk-SK" sz="2000" dirty="0" err="1" smtClean="0"/>
              <a:t>a</a:t>
            </a:r>
            <a:r>
              <a:rPr lang="sk-SK" sz="2000" dirty="0" smtClean="0"/>
              <a:t> </a:t>
            </a:r>
            <a:r>
              <a:rPr lang="sk-SK" sz="2000" dirty="0" err="1" smtClean="0"/>
              <a:t>gyerekeket</a:t>
            </a:r>
            <a:r>
              <a:rPr lang="sk-SK" sz="2000" dirty="0" smtClean="0"/>
              <a:t>. </a:t>
            </a:r>
            <a:r>
              <a:rPr lang="sk-SK" sz="2000" dirty="0" err="1" smtClean="0"/>
              <a:t>Az</a:t>
            </a:r>
            <a:r>
              <a:rPr lang="sk-SK" sz="2000" dirty="0" smtClean="0"/>
              <a:t> </a:t>
            </a:r>
            <a:r>
              <a:rPr lang="sk-SK" sz="2000" dirty="0" err="1" smtClean="0"/>
              <a:t>edukációs</a:t>
            </a:r>
            <a:r>
              <a:rPr lang="sk-SK" sz="2000" dirty="0" smtClean="0"/>
              <a:t> </a:t>
            </a:r>
            <a:r>
              <a:rPr lang="sk-SK" sz="2000" dirty="0" err="1" smtClean="0"/>
              <a:t>tevékenységek</a:t>
            </a:r>
            <a:r>
              <a:rPr lang="sk-SK" sz="2000" dirty="0" smtClean="0"/>
              <a:t> </a:t>
            </a:r>
            <a:r>
              <a:rPr lang="sk-SK" sz="2000" dirty="0" err="1" smtClean="0"/>
              <a:t>során</a:t>
            </a:r>
            <a:r>
              <a:rPr lang="sk-SK" sz="2000" dirty="0"/>
              <a:t> </a:t>
            </a:r>
            <a:r>
              <a:rPr lang="sk-SK" sz="2000" dirty="0" err="1" smtClean="0"/>
              <a:t>ügyel</a:t>
            </a:r>
            <a:r>
              <a:rPr lang="sk-SK" sz="2000" dirty="0" smtClean="0"/>
              <a:t> a </a:t>
            </a:r>
            <a:r>
              <a:rPr lang="sk-SK" sz="2000" dirty="0" err="1" smtClean="0"/>
              <a:t>rendre</a:t>
            </a:r>
            <a:r>
              <a:rPr lang="sk-SK" sz="2000" dirty="0" smtClean="0"/>
              <a:t>, </a:t>
            </a:r>
            <a:r>
              <a:rPr lang="sk-SK" sz="2000" dirty="0" err="1" smtClean="0"/>
              <a:t>dícséri</a:t>
            </a:r>
            <a:r>
              <a:rPr lang="sk-SK" sz="2000" dirty="0" smtClean="0"/>
              <a:t> </a:t>
            </a:r>
            <a:r>
              <a:rPr lang="sk-SK" sz="2000" dirty="0" err="1" smtClean="0"/>
              <a:t>őket</a:t>
            </a:r>
            <a:r>
              <a:rPr lang="sk-SK" sz="2000" dirty="0" smtClean="0"/>
              <a:t>.</a:t>
            </a:r>
          </a:p>
          <a:p>
            <a:endParaRPr lang="sk-SK" sz="2000" dirty="0"/>
          </a:p>
          <a:p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Rétes</a:t>
            </a:r>
            <a:r>
              <a:rPr lang="sk-SK" dirty="0" smtClean="0">
                <a:solidFill>
                  <a:srgbClr val="C00000"/>
                </a:solidFill>
                <a:latin typeface="Bernard MT Condensed" pitchFamily="18" charset="0"/>
              </a:rPr>
              <a:t> Petra</a:t>
            </a:r>
          </a:p>
          <a:p>
            <a:r>
              <a:rPr lang="sk-SK" sz="1800" dirty="0" err="1" smtClean="0"/>
              <a:t>Szóbeli</a:t>
            </a:r>
            <a:r>
              <a:rPr lang="sk-SK" sz="1800" dirty="0" smtClean="0"/>
              <a:t> </a:t>
            </a:r>
            <a:r>
              <a:rPr lang="sk-SK" sz="1800" dirty="0" err="1" smtClean="0"/>
              <a:t>megnyilvánulása</a:t>
            </a:r>
            <a:r>
              <a:rPr lang="sk-SK" sz="1800" dirty="0" smtClean="0"/>
              <a:t>: -</a:t>
            </a:r>
            <a:r>
              <a:rPr lang="sk-SK" sz="1800" dirty="0" err="1" smtClean="0"/>
              <a:t>szókincse</a:t>
            </a:r>
            <a:r>
              <a:rPr lang="sk-SK" sz="1800" dirty="0" smtClean="0"/>
              <a:t> </a:t>
            </a:r>
            <a:r>
              <a:rPr lang="sk-SK" sz="1800" dirty="0" err="1" smtClean="0"/>
              <a:t>választékos</a:t>
            </a:r>
            <a:r>
              <a:rPr lang="sk-SK" sz="1800" dirty="0" smtClean="0"/>
              <a:t>, </a:t>
            </a:r>
            <a:r>
              <a:rPr lang="sk-SK" sz="1800" dirty="0" err="1" smtClean="0"/>
              <a:t>szépen</a:t>
            </a:r>
            <a:r>
              <a:rPr lang="sk-SK" sz="1800" dirty="0" smtClean="0"/>
              <a:t> </a:t>
            </a:r>
            <a:r>
              <a:rPr lang="sk-SK" sz="1800" dirty="0" err="1" smtClean="0"/>
              <a:t>artikulálva</a:t>
            </a:r>
            <a:r>
              <a:rPr lang="sk-SK" sz="1800" dirty="0" smtClean="0"/>
              <a:t> </a:t>
            </a:r>
            <a:r>
              <a:rPr lang="sk-SK" sz="1800" dirty="0" err="1" smtClean="0"/>
              <a:t>beszél</a:t>
            </a:r>
            <a:endParaRPr lang="sk-SK" sz="1800" dirty="0" smtClean="0"/>
          </a:p>
          <a:p>
            <a:r>
              <a:rPr lang="sk-SK" sz="1800" dirty="0" err="1" smtClean="0"/>
              <a:t>Személyisége</a:t>
            </a:r>
            <a:r>
              <a:rPr lang="sk-SK" sz="1800" dirty="0" smtClean="0"/>
              <a:t>: -</a:t>
            </a:r>
            <a:r>
              <a:rPr lang="sk-SK" sz="1800" dirty="0" err="1" smtClean="0"/>
              <a:t>kedves</a:t>
            </a:r>
            <a:r>
              <a:rPr lang="sk-SK" sz="1800" dirty="0" smtClean="0"/>
              <a:t>, </a:t>
            </a:r>
            <a:r>
              <a:rPr lang="sk-SK" sz="1800" dirty="0" err="1" smtClean="0"/>
              <a:t>gondoskodó</a:t>
            </a:r>
            <a:r>
              <a:rPr lang="sk-SK" sz="1800" dirty="0" smtClean="0"/>
              <a:t>, </a:t>
            </a:r>
            <a:r>
              <a:rPr lang="sk-SK" sz="1800" dirty="0" err="1" smtClean="0"/>
              <a:t>nevelési</a:t>
            </a:r>
            <a:r>
              <a:rPr lang="sk-SK" sz="1800" dirty="0" smtClean="0"/>
              <a:t> </a:t>
            </a:r>
            <a:r>
              <a:rPr lang="sk-SK" sz="1800" dirty="0" err="1" smtClean="0"/>
              <a:t>módszere</a:t>
            </a:r>
            <a:r>
              <a:rPr lang="sk-SK" sz="1800" dirty="0" smtClean="0"/>
              <a:t> </a:t>
            </a:r>
            <a:r>
              <a:rPr lang="sk-SK" sz="1800" dirty="0" err="1" smtClean="0"/>
              <a:t>lazább</a:t>
            </a:r>
            <a:endParaRPr lang="sk-SK" sz="1800" dirty="0" smtClean="0"/>
          </a:p>
          <a:p>
            <a:r>
              <a:rPr lang="sk-SK" sz="1800" dirty="0" err="1" smtClean="0"/>
              <a:t>Segíti</a:t>
            </a:r>
            <a:r>
              <a:rPr lang="sk-SK" sz="1800" dirty="0" smtClean="0"/>
              <a:t> a </a:t>
            </a:r>
            <a:r>
              <a:rPr lang="sk-SK" sz="1800" dirty="0" err="1" smtClean="0"/>
              <a:t>gyerekeket</a:t>
            </a:r>
            <a:r>
              <a:rPr lang="sk-SK" sz="1800" dirty="0" smtClean="0"/>
              <a:t> </a:t>
            </a:r>
            <a:r>
              <a:rPr lang="sk-SK" sz="1800" dirty="0" err="1" smtClean="0"/>
              <a:t>a</a:t>
            </a:r>
            <a:r>
              <a:rPr lang="sk-SK" sz="1800" dirty="0" smtClean="0"/>
              <a:t> </a:t>
            </a:r>
            <a:r>
              <a:rPr lang="sk-SK" sz="1800" dirty="0" err="1" smtClean="0"/>
              <a:t>tevékenységek</a:t>
            </a:r>
            <a:r>
              <a:rPr lang="sk-SK" sz="1800" dirty="0" smtClean="0"/>
              <a:t> </a:t>
            </a:r>
            <a:r>
              <a:rPr lang="sk-SK" sz="1800" dirty="0" err="1" smtClean="0"/>
              <a:t>elvégzése</a:t>
            </a:r>
            <a:r>
              <a:rPr lang="sk-SK" sz="1800" dirty="0" smtClean="0"/>
              <a:t> </a:t>
            </a:r>
            <a:r>
              <a:rPr lang="sk-SK" sz="1800" dirty="0" err="1" smtClean="0"/>
              <a:t>során</a:t>
            </a:r>
            <a:r>
              <a:rPr lang="sk-SK" sz="1800" dirty="0" smtClean="0"/>
              <a:t>. </a:t>
            </a:r>
            <a:r>
              <a:rPr lang="sk-SK" sz="1800" dirty="0" err="1" smtClean="0"/>
              <a:t>Bekapcsolódik</a:t>
            </a:r>
            <a:r>
              <a:rPr lang="sk-SK" sz="1800" dirty="0" smtClean="0"/>
              <a:t> a </a:t>
            </a:r>
            <a:r>
              <a:rPr lang="sk-SK" sz="1800" dirty="0" err="1" smtClean="0"/>
              <a:t>játékos</a:t>
            </a:r>
            <a:r>
              <a:rPr lang="sk-SK" sz="1800" dirty="0" smtClean="0"/>
              <a:t> </a:t>
            </a:r>
            <a:r>
              <a:rPr lang="sk-SK" sz="1800" dirty="0" err="1" smtClean="0"/>
              <a:t>tevékenységekbe</a:t>
            </a:r>
            <a:r>
              <a:rPr lang="sk-SK" sz="1800" dirty="0" smtClean="0"/>
              <a:t>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Egy</a:t>
            </a:r>
            <a:r>
              <a:rPr lang="sk-SK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átlagos</a:t>
            </a:r>
            <a:r>
              <a:rPr lang="sk-SK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nap</a:t>
            </a:r>
            <a:r>
              <a:rPr lang="sk-SK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az</a:t>
            </a:r>
            <a:r>
              <a:rPr lang="sk-SK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óvodában</a:t>
            </a:r>
            <a:endParaRPr lang="sk-SK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k-SK" dirty="0" err="1" smtClean="0"/>
              <a:t>Játékos</a:t>
            </a:r>
            <a:r>
              <a:rPr lang="sk-SK" dirty="0" smtClean="0"/>
              <a:t> </a:t>
            </a:r>
            <a:r>
              <a:rPr lang="sk-SK" dirty="0" err="1" smtClean="0"/>
              <a:t>tevékenységek</a:t>
            </a:r>
            <a:endParaRPr lang="sk-SK" dirty="0"/>
          </a:p>
          <a:p>
            <a:r>
              <a:rPr lang="sk-SK" dirty="0" err="1" smtClean="0"/>
              <a:t>Edukációs</a:t>
            </a:r>
            <a:r>
              <a:rPr lang="sk-SK" dirty="0" smtClean="0"/>
              <a:t> </a:t>
            </a:r>
            <a:r>
              <a:rPr lang="sk-SK" dirty="0" err="1" smtClean="0"/>
              <a:t>tevékenységek</a:t>
            </a:r>
            <a:endParaRPr lang="sk-SK" dirty="0" smtClean="0"/>
          </a:p>
          <a:p>
            <a:r>
              <a:rPr lang="sk-SK" dirty="0" err="1" smtClean="0"/>
              <a:t>Kinttartózkodás</a:t>
            </a:r>
            <a:endParaRPr lang="sk-SK" dirty="0" smtClean="0"/>
          </a:p>
          <a:p>
            <a:r>
              <a:rPr lang="sk-SK" dirty="0" err="1" smtClean="0">
                <a:solidFill>
                  <a:srgbClr val="FF0000"/>
                </a:solidFill>
              </a:rPr>
              <a:t>Szokásrendek</a:t>
            </a:r>
            <a:r>
              <a:rPr lang="sk-SK" dirty="0" smtClean="0">
                <a:solidFill>
                  <a:srgbClr val="FF0000"/>
                </a:solidFill>
              </a:rPr>
              <a:t>:</a:t>
            </a:r>
          </a:p>
          <a:p>
            <a:pPr>
              <a:buNone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-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tízórai</a:t>
            </a:r>
            <a:endParaRPr lang="sk-SK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-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higiénia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-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edukációs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tev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-</a:t>
            </a:r>
            <a:r>
              <a:rPr lang="sk-SK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kinttartózkodás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Gyerekek</a:t>
            </a:r>
            <a:r>
              <a:rPr lang="sk-SK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az</a:t>
            </a:r>
            <a:r>
              <a:rPr lang="sk-SK" dirty="0" smtClean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sk-SK" dirty="0" err="1" smtClean="0">
                <a:solidFill>
                  <a:srgbClr val="C00000"/>
                </a:solidFill>
                <a:latin typeface="Bernard MT Condensed" pitchFamily="18" charset="0"/>
              </a:rPr>
              <a:t>óvodában</a:t>
            </a:r>
            <a:endParaRPr lang="sk-SK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4" name="Zástupný symbol obsahu 3" descr="13045498_1010172842403672_15824422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00504"/>
            <a:ext cx="2508940" cy="1411279"/>
          </a:xfrm>
        </p:spPr>
      </p:pic>
      <p:pic>
        <p:nvPicPr>
          <p:cNvPr id="5" name="Obrázok 4" descr="13059647_1010172585737031_7600465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00306"/>
            <a:ext cx="2666987" cy="1500180"/>
          </a:xfrm>
          <a:prstGeom prst="rect">
            <a:avLst/>
          </a:prstGeom>
        </p:spPr>
      </p:pic>
      <p:pic>
        <p:nvPicPr>
          <p:cNvPr id="6" name="Obrázok 5" descr="13081853_1010172512403705_114914876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214422"/>
            <a:ext cx="2794020" cy="1571636"/>
          </a:xfrm>
          <a:prstGeom prst="rect">
            <a:avLst/>
          </a:prstGeom>
        </p:spPr>
      </p:pic>
      <p:pic>
        <p:nvPicPr>
          <p:cNvPr id="7" name="Obrázok 6" descr="13084330_1010172249070398_169426759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3143248"/>
            <a:ext cx="4357686" cy="2451198"/>
          </a:xfrm>
          <a:prstGeom prst="rect">
            <a:avLst/>
          </a:prstGeom>
        </p:spPr>
      </p:pic>
      <p:pic>
        <p:nvPicPr>
          <p:cNvPr id="8" name="Obrázok 7" descr="13101414_1010173505736939_180834983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286388"/>
            <a:ext cx="2394842" cy="1571612"/>
          </a:xfrm>
          <a:prstGeom prst="rect">
            <a:avLst/>
          </a:prstGeom>
        </p:spPr>
      </p:pic>
      <p:pic>
        <p:nvPicPr>
          <p:cNvPr id="9" name="Obrázok 8" descr="12991846_1090010337736610_1764993233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8860" y="4857736"/>
            <a:ext cx="1500198" cy="2000264"/>
          </a:xfrm>
          <a:prstGeom prst="rect">
            <a:avLst/>
          </a:prstGeom>
        </p:spPr>
      </p:pic>
      <p:pic>
        <p:nvPicPr>
          <p:cNvPr id="10" name="Obrázok 9" descr="12999635_1090010521069925_1838006448_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768055" cy="2357406"/>
          </a:xfrm>
          <a:prstGeom prst="rect">
            <a:avLst/>
          </a:prstGeom>
        </p:spPr>
      </p:pic>
      <p:pic>
        <p:nvPicPr>
          <p:cNvPr id="11" name="Obrázok 10" descr="13016335_1090010447736599_709515712_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54" y="0"/>
            <a:ext cx="2000246" cy="2666995"/>
          </a:xfrm>
          <a:prstGeom prst="rect">
            <a:avLst/>
          </a:prstGeom>
        </p:spPr>
      </p:pic>
      <p:pic>
        <p:nvPicPr>
          <p:cNvPr id="12" name="Obrázok 11" descr="12992178_1003561586398131_123935388_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28794" y="1285860"/>
            <a:ext cx="2285984" cy="1285866"/>
          </a:xfrm>
          <a:prstGeom prst="rect">
            <a:avLst/>
          </a:prstGeom>
        </p:spPr>
      </p:pic>
      <p:pic>
        <p:nvPicPr>
          <p:cNvPr id="13" name="Obrázok 12" descr="13020045_1003561279731495_1047541934_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86446" y="5143512"/>
            <a:ext cx="1205503" cy="1714488"/>
          </a:xfrm>
          <a:prstGeom prst="rect">
            <a:avLst/>
          </a:prstGeom>
        </p:spPr>
      </p:pic>
      <p:pic>
        <p:nvPicPr>
          <p:cNvPr id="14" name="Obrázok 13" descr="13022217_1003561626398127_885940217_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43768" y="2714620"/>
            <a:ext cx="1643042" cy="1809738"/>
          </a:xfrm>
          <a:prstGeom prst="rect">
            <a:avLst/>
          </a:prstGeom>
        </p:spPr>
      </p:pic>
      <p:pic>
        <p:nvPicPr>
          <p:cNvPr id="15" name="Obrázok 14" descr="13081616_1010169925737297_546260114_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286625" y="4429132"/>
            <a:ext cx="1857375" cy="2428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Szarvas</a:t>
            </a:r>
            <a:r>
              <a:rPr lang="sk-SK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sk-SK" dirty="0" err="1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város</a:t>
            </a:r>
            <a:r>
              <a:rPr lang="sk-SK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 </a:t>
            </a:r>
            <a:r>
              <a:rPr lang="sk-SK" dirty="0" err="1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története</a:t>
            </a:r>
            <a:endParaRPr lang="sk-SK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29557"/>
            <a:ext cx="8363272" cy="4708525"/>
          </a:xfrm>
        </p:spPr>
        <p:txBody>
          <a:bodyPr>
            <a:noAutofit/>
          </a:bodyPr>
          <a:lstStyle/>
          <a:p>
            <a:r>
              <a:rPr lang="sk-SK" sz="16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-454- </a:t>
            </a:r>
            <a:r>
              <a:rPr lang="sk-SK" sz="1600" dirty="0"/>
              <a:t>a </a:t>
            </a:r>
            <a:r>
              <a:rPr lang="sk-SK" sz="1600" dirty="0" err="1"/>
              <a:t>germán</a:t>
            </a:r>
            <a:r>
              <a:rPr lang="sk-SK" sz="1600" dirty="0"/>
              <a:t> </a:t>
            </a:r>
            <a:r>
              <a:rPr lang="sk-SK" sz="1600" dirty="0" err="1"/>
              <a:t>törzsek</a:t>
            </a:r>
            <a:r>
              <a:rPr lang="sk-SK" sz="1600" dirty="0"/>
              <a:t> </a:t>
            </a:r>
            <a:r>
              <a:rPr lang="sk-SK" sz="1600" dirty="0" err="1"/>
              <a:t>győzelmük</a:t>
            </a:r>
            <a:r>
              <a:rPr lang="sk-SK" sz="1600" dirty="0"/>
              <a:t> </a:t>
            </a:r>
            <a:r>
              <a:rPr lang="sk-SK" sz="1600" dirty="0" err="1"/>
              <a:t>után</a:t>
            </a:r>
            <a:r>
              <a:rPr lang="sk-SK" sz="1600" dirty="0"/>
              <a:t> a </a:t>
            </a:r>
            <a:r>
              <a:rPr lang="sk-SK" sz="1600" dirty="0" err="1"/>
              <a:t>Körös,Tisza</a:t>
            </a:r>
            <a:r>
              <a:rPr lang="sk-SK" sz="1600" dirty="0"/>
              <a:t> </a:t>
            </a:r>
            <a:r>
              <a:rPr lang="sk-SK" sz="1600" dirty="0" err="1"/>
              <a:t>és</a:t>
            </a:r>
            <a:r>
              <a:rPr lang="sk-SK" sz="1600" dirty="0"/>
              <a:t> </a:t>
            </a:r>
            <a:r>
              <a:rPr lang="sk-SK" sz="1600" dirty="0" err="1"/>
              <a:t>Maros</a:t>
            </a:r>
            <a:r>
              <a:rPr lang="sk-SK" sz="1600" dirty="0"/>
              <a:t> volt </a:t>
            </a:r>
            <a:r>
              <a:rPr lang="sk-SK" sz="1600" dirty="0" err="1"/>
              <a:t>központjuk.Vezérük</a:t>
            </a:r>
            <a:r>
              <a:rPr lang="sk-SK" sz="1600" dirty="0"/>
              <a:t> </a:t>
            </a:r>
            <a:r>
              <a:rPr lang="sk-SK" sz="1600" dirty="0" err="1" smtClean="0"/>
              <a:t>Ardarich</a:t>
            </a:r>
            <a:endParaRPr lang="sk-SK" sz="1600" dirty="0"/>
          </a:p>
          <a:p>
            <a:endParaRPr lang="sk-SK" sz="1600" dirty="0" smtClean="0"/>
          </a:p>
          <a:p>
            <a:r>
              <a:rPr lang="sk-SK" sz="1600" dirty="0" smtClean="0"/>
              <a:t>-</a:t>
            </a:r>
            <a:r>
              <a:rPr lang="sk-SK" sz="16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568-</a:t>
            </a:r>
            <a:r>
              <a:rPr lang="sk-SK" sz="1600" dirty="0" smtClean="0"/>
              <a:t>avarok </a:t>
            </a:r>
            <a:r>
              <a:rPr lang="sk-SK" sz="1600" dirty="0" err="1"/>
              <a:t>elfoglalták</a:t>
            </a:r>
            <a:r>
              <a:rPr lang="sk-SK" sz="1600" dirty="0"/>
              <a:t> </a:t>
            </a:r>
            <a:r>
              <a:rPr lang="sk-SK" sz="1600" dirty="0" err="1"/>
              <a:t>egész</a:t>
            </a:r>
            <a:r>
              <a:rPr lang="sk-SK" sz="1600" dirty="0"/>
              <a:t> </a:t>
            </a:r>
            <a:r>
              <a:rPr lang="sk-SK" sz="1600" dirty="0" err="1"/>
              <a:t>Kárpát-medencét.Baján-kagán</a:t>
            </a:r>
            <a:r>
              <a:rPr lang="sk-SK" sz="1600" dirty="0"/>
              <a:t> </a:t>
            </a:r>
            <a:r>
              <a:rPr lang="sk-SK" sz="1600" dirty="0" err="1"/>
              <a:t>székhely</a:t>
            </a:r>
            <a:r>
              <a:rPr lang="sk-SK" sz="1600" dirty="0"/>
              <a:t> </a:t>
            </a:r>
            <a:r>
              <a:rPr lang="sk-SK" sz="1600" dirty="0" err="1"/>
              <a:t>lett</a:t>
            </a:r>
            <a:r>
              <a:rPr lang="sk-SK" sz="1600" dirty="0"/>
              <a:t> </a:t>
            </a:r>
            <a:r>
              <a:rPr lang="sk-SK" sz="1600" dirty="0" err="1"/>
              <a:t>az</a:t>
            </a:r>
            <a:r>
              <a:rPr lang="sk-SK" sz="1600" dirty="0"/>
              <a:t> </a:t>
            </a:r>
            <a:r>
              <a:rPr lang="sk-SK" sz="1600" dirty="0" err="1"/>
              <a:t>Alföld</a:t>
            </a:r>
            <a:r>
              <a:rPr lang="sk-SK" sz="1600" dirty="0"/>
              <a:t> </a:t>
            </a:r>
            <a:r>
              <a:rPr lang="sk-SK" sz="1600" dirty="0" err="1"/>
              <a:t>déli</a:t>
            </a:r>
            <a:r>
              <a:rPr lang="sk-SK" sz="1600" dirty="0"/>
              <a:t> </a:t>
            </a:r>
            <a:r>
              <a:rPr lang="sk-SK" sz="1600" dirty="0" err="1"/>
              <a:t>része.Hatalmukat</a:t>
            </a:r>
            <a:r>
              <a:rPr lang="sk-SK" sz="1600" dirty="0"/>
              <a:t> a </a:t>
            </a:r>
            <a:r>
              <a:rPr lang="sk-SK" sz="1600" dirty="0" err="1"/>
              <a:t>frankok</a:t>
            </a:r>
            <a:r>
              <a:rPr lang="sk-SK" sz="1600" dirty="0"/>
              <a:t> </a:t>
            </a:r>
            <a:r>
              <a:rPr lang="sk-SK" sz="1600" dirty="0" err="1"/>
              <a:t>hadjárata</a:t>
            </a:r>
            <a:r>
              <a:rPr lang="sk-SK" sz="1600" dirty="0"/>
              <a:t> </a:t>
            </a:r>
            <a:r>
              <a:rPr lang="sk-SK" sz="1600" dirty="0" err="1"/>
              <a:t>döntötte</a:t>
            </a:r>
            <a:r>
              <a:rPr lang="sk-SK" sz="1600" dirty="0"/>
              <a:t> </a:t>
            </a:r>
            <a:r>
              <a:rPr lang="sk-SK" sz="1600" dirty="0" err="1"/>
              <a:t>meg</a:t>
            </a:r>
            <a:r>
              <a:rPr lang="sk-SK" sz="1600" dirty="0"/>
              <a:t>.</a:t>
            </a:r>
            <a:br>
              <a:rPr lang="sk-SK" sz="1600" dirty="0"/>
            </a:br>
            <a:r>
              <a:rPr lang="sk-SK" sz="1600" dirty="0"/>
              <a:t>-9. </a:t>
            </a:r>
            <a:r>
              <a:rPr lang="sk-SK" sz="1600" dirty="0" err="1"/>
              <a:t>Sz</a:t>
            </a:r>
            <a:r>
              <a:rPr lang="sk-SK" sz="1600" dirty="0"/>
              <a:t>. </a:t>
            </a:r>
            <a:r>
              <a:rPr lang="sk-SK" sz="1600" dirty="0" err="1"/>
              <a:t>Bolgár</a:t>
            </a:r>
            <a:r>
              <a:rPr lang="sk-SK" sz="1600" dirty="0"/>
              <a:t> </a:t>
            </a:r>
            <a:r>
              <a:rPr lang="sk-SK" sz="1600" dirty="0" err="1"/>
              <a:t>fennhatóság</a:t>
            </a:r>
            <a:r>
              <a:rPr lang="sk-SK" sz="1600" dirty="0"/>
              <a:t> </a:t>
            </a:r>
            <a:r>
              <a:rPr lang="sk-SK" sz="1600" dirty="0" err="1"/>
              <a:t>alatt</a:t>
            </a:r>
            <a:r>
              <a:rPr lang="sk-SK" sz="1600" dirty="0"/>
              <a:t> </a:t>
            </a:r>
            <a:r>
              <a:rPr lang="sk-SK" sz="1600" dirty="0" err="1"/>
              <a:t>állt.Kultúrájuk</a:t>
            </a:r>
            <a:r>
              <a:rPr lang="sk-SK" sz="1600" dirty="0"/>
              <a:t> </a:t>
            </a:r>
            <a:r>
              <a:rPr lang="sk-SK" sz="1600" dirty="0" err="1"/>
              <a:t>nem</a:t>
            </a:r>
            <a:r>
              <a:rPr lang="sk-SK" sz="1600" dirty="0"/>
              <a:t> </a:t>
            </a:r>
            <a:r>
              <a:rPr lang="sk-SK" sz="1600" dirty="0" err="1"/>
              <a:t>változott</a:t>
            </a:r>
            <a:r>
              <a:rPr lang="sk-SK" sz="1600" dirty="0"/>
              <a:t> </a:t>
            </a:r>
            <a:r>
              <a:rPr lang="sk-SK" sz="1600" dirty="0" err="1"/>
              <a:t>meg</a:t>
            </a:r>
            <a:r>
              <a:rPr lang="sk-SK" sz="1600" dirty="0"/>
              <a:t>.</a:t>
            </a:r>
            <a:br>
              <a:rPr lang="sk-SK" sz="1600" dirty="0"/>
            </a:br>
            <a:r>
              <a:rPr lang="sk-SK" sz="1600" dirty="0"/>
              <a:t>-9. </a:t>
            </a:r>
            <a:r>
              <a:rPr lang="sk-SK" sz="1600" dirty="0" err="1"/>
              <a:t>Sz</a:t>
            </a:r>
            <a:r>
              <a:rPr lang="sk-SK" sz="1600" dirty="0"/>
              <a:t>. </a:t>
            </a:r>
            <a:r>
              <a:rPr lang="sk-SK" sz="1600" dirty="0" err="1"/>
              <a:t>Végén</a:t>
            </a:r>
            <a:r>
              <a:rPr lang="sk-SK" sz="1600" dirty="0"/>
              <a:t> </a:t>
            </a:r>
            <a:r>
              <a:rPr lang="sk-SK" sz="1600" dirty="0" err="1"/>
              <a:t>új</a:t>
            </a:r>
            <a:r>
              <a:rPr lang="sk-SK" sz="1600" dirty="0"/>
              <a:t> </a:t>
            </a:r>
            <a:r>
              <a:rPr lang="sk-SK" sz="1600" dirty="0" err="1"/>
              <a:t>népség</a:t>
            </a:r>
            <a:r>
              <a:rPr lang="sk-SK" sz="1600" dirty="0"/>
              <a:t> </a:t>
            </a:r>
            <a:r>
              <a:rPr lang="sk-SK" sz="1600" dirty="0" err="1" smtClean="0"/>
              <a:t>érekzik</a:t>
            </a:r>
            <a:r>
              <a:rPr lang="sk-SK" sz="1600" dirty="0" smtClean="0"/>
              <a:t>- a </a:t>
            </a:r>
            <a:r>
              <a:rPr lang="sk-SK" sz="1600" dirty="0" err="1"/>
              <a:t>hunok,akiknek</a:t>
            </a:r>
            <a:r>
              <a:rPr lang="sk-SK" sz="1600" dirty="0"/>
              <a:t> </a:t>
            </a:r>
            <a:r>
              <a:rPr lang="sk-SK" sz="1600" dirty="0" err="1"/>
              <a:t>eredetük</a:t>
            </a:r>
            <a:r>
              <a:rPr lang="sk-SK" sz="1600" dirty="0"/>
              <a:t> </a:t>
            </a:r>
            <a:r>
              <a:rPr lang="sk-SK" sz="1600" dirty="0" err="1"/>
              <a:t>finnugor,műveltségük</a:t>
            </a:r>
            <a:r>
              <a:rPr lang="sk-SK" sz="1600" dirty="0"/>
              <a:t> </a:t>
            </a:r>
            <a:r>
              <a:rPr lang="sk-SK" sz="1600" dirty="0" err="1" smtClean="0"/>
              <a:t>pedig</a:t>
            </a:r>
            <a:r>
              <a:rPr lang="sk-SK" sz="1600" dirty="0" smtClean="0"/>
              <a:t> </a:t>
            </a:r>
            <a:r>
              <a:rPr lang="sk-SK" sz="1600" dirty="0" err="1"/>
              <a:t>t</a:t>
            </a:r>
            <a:r>
              <a:rPr lang="sk-SK" sz="1600" dirty="0" err="1" smtClean="0"/>
              <a:t>örök</a:t>
            </a:r>
            <a:r>
              <a:rPr lang="sk-SK" sz="1600" dirty="0"/>
              <a:t>.                 </a:t>
            </a:r>
            <a:endParaRPr lang="sk-SK" sz="1600" dirty="0" smtClean="0"/>
          </a:p>
          <a:p>
            <a:endParaRPr lang="sk-SK" sz="1600" dirty="0" smtClean="0"/>
          </a:p>
          <a:p>
            <a:r>
              <a:rPr lang="sk-SK" sz="1600" dirty="0" err="1" smtClean="0"/>
              <a:t>Számos</a:t>
            </a:r>
            <a:r>
              <a:rPr lang="sk-SK" sz="1600" dirty="0" smtClean="0"/>
              <a:t> </a:t>
            </a:r>
            <a:r>
              <a:rPr lang="sk-SK" sz="1600" dirty="0" err="1"/>
              <a:t>régészeti</a:t>
            </a:r>
            <a:r>
              <a:rPr lang="sk-SK" sz="1600" dirty="0"/>
              <a:t> </a:t>
            </a:r>
            <a:r>
              <a:rPr lang="sk-SK" sz="1600" dirty="0" err="1"/>
              <a:t>emlék</a:t>
            </a:r>
            <a:r>
              <a:rPr lang="sk-SK" sz="1600" dirty="0"/>
              <a:t> </a:t>
            </a:r>
            <a:r>
              <a:rPr lang="sk-SK" sz="1600" dirty="0" err="1"/>
              <a:t>maradt</a:t>
            </a:r>
            <a:r>
              <a:rPr lang="sk-SK" sz="1600" dirty="0"/>
              <a:t> </a:t>
            </a:r>
            <a:r>
              <a:rPr lang="sk-SK" sz="1600" dirty="0" err="1"/>
              <a:t>fel</a:t>
            </a:r>
            <a:r>
              <a:rPr lang="sk-SK" sz="1600" dirty="0"/>
              <a:t> </a:t>
            </a:r>
            <a:r>
              <a:rPr lang="sk-SK" sz="1600" dirty="0" err="1"/>
              <a:t>ebből</a:t>
            </a:r>
            <a:r>
              <a:rPr lang="sk-SK" sz="1600" dirty="0"/>
              <a:t> </a:t>
            </a:r>
            <a:r>
              <a:rPr lang="sk-SK" sz="1600" dirty="0" err="1"/>
              <a:t>az</a:t>
            </a:r>
            <a:r>
              <a:rPr lang="sk-SK" sz="1600" dirty="0"/>
              <a:t> </a:t>
            </a:r>
            <a:r>
              <a:rPr lang="sk-SK" sz="1600" dirty="0" err="1"/>
              <a:t>időből</a:t>
            </a:r>
            <a:r>
              <a:rPr lang="sk-SK" sz="1600" dirty="0" smtClean="0"/>
              <a:t>, </a:t>
            </a:r>
            <a:r>
              <a:rPr lang="sk-SK" sz="1600" dirty="0" err="1" smtClean="0"/>
              <a:t>amelyek</a:t>
            </a:r>
            <a:r>
              <a:rPr lang="sk-SK" sz="1600" dirty="0" smtClean="0"/>
              <a:t> </a:t>
            </a:r>
            <a:r>
              <a:rPr lang="sk-SK" sz="1600" dirty="0" err="1"/>
              <a:t>gazdagságot,pompaszeretetet,művészeti</a:t>
            </a:r>
            <a:r>
              <a:rPr lang="sk-SK" sz="1600" dirty="0"/>
              <a:t> </a:t>
            </a:r>
            <a:r>
              <a:rPr lang="sk-SK" sz="1600" dirty="0" err="1"/>
              <a:t>izlést</a:t>
            </a:r>
            <a:r>
              <a:rPr lang="sk-SK" sz="1600" dirty="0"/>
              <a:t> </a:t>
            </a:r>
            <a:r>
              <a:rPr lang="sk-SK" sz="1600" dirty="0" err="1"/>
              <a:t>sugároztak</a:t>
            </a:r>
            <a:r>
              <a:rPr lang="sk-SK" sz="1600" dirty="0" smtClean="0"/>
              <a:t>.</a:t>
            </a:r>
            <a:r>
              <a:rPr lang="sk-SK" sz="1600" dirty="0"/>
              <a:t/>
            </a:r>
            <a:br>
              <a:rPr lang="sk-SK" sz="1600" dirty="0"/>
            </a:br>
            <a:endParaRPr lang="sk-SK" sz="1600" dirty="0" smtClean="0"/>
          </a:p>
          <a:p>
            <a:r>
              <a:rPr lang="sk-SK" sz="1600" dirty="0" smtClean="0"/>
              <a:t>-</a:t>
            </a:r>
            <a:r>
              <a:rPr lang="sk-SK" sz="16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895-</a:t>
            </a:r>
            <a:r>
              <a:rPr lang="sk-SK" sz="1600" dirty="0"/>
              <a:t>honfoglalók 3 </a:t>
            </a:r>
            <a:r>
              <a:rPr lang="sk-SK" sz="1600" dirty="0" err="1"/>
              <a:t>részre</a:t>
            </a:r>
            <a:r>
              <a:rPr lang="sk-SK" sz="1600" dirty="0"/>
              <a:t> </a:t>
            </a:r>
            <a:r>
              <a:rPr lang="sk-SK" sz="1600" dirty="0" err="1"/>
              <a:t>tagolódik</a:t>
            </a:r>
            <a:r>
              <a:rPr lang="sk-SK" sz="1600" dirty="0"/>
              <a:t>: </a:t>
            </a:r>
            <a:r>
              <a:rPr lang="sk-SK" sz="1600" dirty="0" err="1"/>
              <a:t>előkelők,középréteg,köznép.Életmódjuk</a:t>
            </a:r>
            <a:r>
              <a:rPr lang="sk-SK" sz="1600" dirty="0"/>
              <a:t> </a:t>
            </a:r>
            <a:r>
              <a:rPr lang="sk-SK" sz="1600" dirty="0" err="1"/>
              <a:t>félnomád</a:t>
            </a:r>
            <a:r>
              <a:rPr lang="sk-SK" sz="1600" dirty="0"/>
              <a:t> volt.</a:t>
            </a:r>
            <a:br>
              <a:rPr lang="sk-SK" sz="1600" dirty="0"/>
            </a:br>
            <a:endParaRPr lang="sk-SK" sz="1600" dirty="0" smtClean="0"/>
          </a:p>
          <a:p>
            <a:r>
              <a:rPr lang="sk-SK" sz="16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ÁRPÁD-KOR </a:t>
            </a:r>
            <a:r>
              <a:rPr lang="sk-SK" sz="16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(1000-1301)</a:t>
            </a:r>
            <a:br>
              <a:rPr lang="sk-SK" sz="1600" dirty="0">
                <a:solidFill>
                  <a:srgbClr val="C00000"/>
                </a:solidFill>
                <a:latin typeface="Bernard MT Condensed" panose="02050806060905020404" pitchFamily="18" charset="0"/>
              </a:rPr>
            </a:br>
            <a:r>
              <a:rPr lang="sk-SK" sz="1600" dirty="0"/>
              <a:t>-</a:t>
            </a:r>
            <a:r>
              <a:rPr lang="sk-SK" sz="1600" dirty="0" err="1"/>
              <a:t>gazdasági</a:t>
            </a:r>
            <a:r>
              <a:rPr lang="sk-SK" sz="1600" dirty="0"/>
              <a:t> </a:t>
            </a:r>
            <a:r>
              <a:rPr lang="sk-SK" sz="1600" dirty="0" err="1"/>
              <a:t>társadalmi</a:t>
            </a:r>
            <a:r>
              <a:rPr lang="sk-SK" sz="1600" dirty="0"/>
              <a:t> </a:t>
            </a:r>
            <a:r>
              <a:rPr lang="sk-SK" sz="1600" dirty="0" err="1"/>
              <a:t>fejlődés</a:t>
            </a:r>
            <a:r>
              <a:rPr lang="sk-SK" sz="1600" dirty="0"/>
              <a:t> </a:t>
            </a:r>
            <a:r>
              <a:rPr lang="sk-SK" sz="1600" dirty="0" err="1"/>
              <a:t>lehetővé</a:t>
            </a:r>
            <a:r>
              <a:rPr lang="sk-SK" sz="1600" dirty="0"/>
              <a:t> </a:t>
            </a:r>
            <a:r>
              <a:rPr lang="sk-SK" sz="1600" dirty="0" err="1"/>
              <a:t>tette</a:t>
            </a:r>
            <a:r>
              <a:rPr lang="sk-SK" sz="1600" dirty="0"/>
              <a:t> a </a:t>
            </a:r>
            <a:r>
              <a:rPr lang="sk-SK" sz="1600" dirty="0" err="1"/>
              <a:t>feudális</a:t>
            </a:r>
            <a:r>
              <a:rPr lang="sk-SK" sz="1600" dirty="0"/>
              <a:t> </a:t>
            </a:r>
            <a:r>
              <a:rPr lang="sk-SK" sz="1600" dirty="0" err="1"/>
              <a:t>állam</a:t>
            </a:r>
            <a:r>
              <a:rPr lang="sk-SK" sz="1600" dirty="0"/>
              <a:t> </a:t>
            </a:r>
            <a:r>
              <a:rPr lang="sk-SK" sz="1600" dirty="0" err="1"/>
              <a:t>létrehozását.Ez</a:t>
            </a:r>
            <a:r>
              <a:rPr lang="sk-SK" sz="1600" dirty="0"/>
              <a:t> </a:t>
            </a:r>
            <a:r>
              <a:rPr lang="sk-SK" sz="1600" dirty="0" err="1"/>
              <a:t>I.István</a:t>
            </a:r>
            <a:r>
              <a:rPr lang="sk-SK" sz="1600" dirty="0"/>
              <a:t> </a:t>
            </a:r>
            <a:r>
              <a:rPr lang="sk-SK" sz="1600" dirty="0" err="1"/>
              <a:t>király</a:t>
            </a:r>
            <a:r>
              <a:rPr lang="sk-SK" sz="1600" dirty="0"/>
              <a:t> </a:t>
            </a:r>
            <a:r>
              <a:rPr lang="sk-SK" sz="1600" dirty="0" err="1"/>
              <a:t>nevéhez</a:t>
            </a:r>
            <a:r>
              <a:rPr lang="sk-SK" sz="1600" dirty="0"/>
              <a:t> </a:t>
            </a:r>
            <a:r>
              <a:rPr lang="sk-SK" sz="1600" dirty="0" err="1"/>
              <a:t>fűződik.A</a:t>
            </a:r>
            <a:r>
              <a:rPr lang="sk-SK" sz="1600" dirty="0"/>
              <a:t> </a:t>
            </a:r>
            <a:r>
              <a:rPr lang="sk-SK" sz="1600" dirty="0" err="1"/>
              <a:t>régmult</a:t>
            </a:r>
            <a:r>
              <a:rPr lang="sk-SK" sz="1600" dirty="0"/>
              <a:t> </a:t>
            </a:r>
            <a:r>
              <a:rPr lang="sk-SK" sz="1600" dirty="0" err="1"/>
              <a:t>településeinek</a:t>
            </a:r>
            <a:r>
              <a:rPr lang="sk-SK" sz="1600" dirty="0"/>
              <a:t>  </a:t>
            </a:r>
            <a:r>
              <a:rPr lang="sk-SK" sz="1600" dirty="0" err="1"/>
              <a:t>nevei</a:t>
            </a:r>
            <a:r>
              <a:rPr lang="sk-SK" sz="1600" dirty="0"/>
              <a:t> a </a:t>
            </a:r>
            <a:r>
              <a:rPr lang="sk-SK" sz="1600" dirty="0" err="1"/>
              <a:t>mai</a:t>
            </a:r>
            <a:r>
              <a:rPr lang="sk-SK" sz="1600" dirty="0"/>
              <a:t> </a:t>
            </a:r>
            <a:r>
              <a:rPr lang="sk-SK" sz="1600" dirty="0" err="1"/>
              <a:t>napig</a:t>
            </a:r>
            <a:r>
              <a:rPr lang="sk-SK" sz="1600" dirty="0"/>
              <a:t> </a:t>
            </a:r>
            <a:r>
              <a:rPr lang="sk-SK" sz="1600" dirty="0" err="1"/>
              <a:t>fennmaradtak</a:t>
            </a:r>
            <a:r>
              <a:rPr lang="sk-SK" sz="1600" dirty="0"/>
              <a:t> </a:t>
            </a:r>
            <a:r>
              <a:rPr lang="sk-SK" sz="1600" dirty="0" err="1"/>
              <a:t>mint</a:t>
            </a:r>
            <a:r>
              <a:rPr lang="sk-SK" sz="1600" dirty="0"/>
              <a:t> </a:t>
            </a:r>
            <a:r>
              <a:rPr lang="sk-SK" sz="1600" dirty="0" err="1"/>
              <a:t>pl</a:t>
            </a:r>
            <a:r>
              <a:rPr lang="sk-SK" sz="1600" dirty="0"/>
              <a:t>.: </a:t>
            </a:r>
            <a:r>
              <a:rPr lang="sk-SK" sz="1600" dirty="0" err="1"/>
              <a:t>Décse,Csabacsüd,Káka,Hén</a:t>
            </a:r>
            <a:r>
              <a:rPr lang="sk-SK" sz="1600" dirty="0"/>
              <a:t>.</a:t>
            </a:r>
            <a:br>
              <a:rPr lang="sk-SK" sz="1600" dirty="0"/>
            </a:b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26880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404664"/>
            <a:ext cx="8352928" cy="4680520"/>
          </a:xfrm>
        </p:spPr>
        <p:txBody>
          <a:bodyPr>
            <a:noAutofit/>
          </a:bodyPr>
          <a:lstStyle/>
          <a:p>
            <a:r>
              <a:rPr lang="sk-SK" sz="18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-1550 </a:t>
            </a:r>
            <a:r>
              <a:rPr lang="sk-SK" sz="1800" dirty="0" err="1"/>
              <a:t>táján</a:t>
            </a:r>
            <a:r>
              <a:rPr lang="sk-SK" sz="1800" dirty="0"/>
              <a:t> a </a:t>
            </a:r>
            <a:r>
              <a:rPr lang="sk-SK" sz="1800" dirty="0" err="1"/>
              <a:t>törökök</a:t>
            </a:r>
            <a:r>
              <a:rPr lang="sk-SK" sz="1800" dirty="0"/>
              <a:t> </a:t>
            </a:r>
            <a:r>
              <a:rPr lang="sk-SK" sz="1800" dirty="0" err="1"/>
              <a:t>Szarvasra,ebben</a:t>
            </a:r>
            <a:r>
              <a:rPr lang="sk-SK" sz="1800" dirty="0"/>
              <a:t> </a:t>
            </a:r>
            <a:r>
              <a:rPr lang="sk-SK" sz="1800" dirty="0" err="1"/>
              <a:t>az</a:t>
            </a:r>
            <a:r>
              <a:rPr lang="sk-SK" sz="1800" dirty="0"/>
              <a:t> </a:t>
            </a:r>
            <a:r>
              <a:rPr lang="sk-SK" sz="1800" dirty="0" err="1"/>
              <a:t>időszakban</a:t>
            </a:r>
            <a:r>
              <a:rPr lang="sk-SK" sz="1800" dirty="0"/>
              <a:t> </a:t>
            </a:r>
            <a:r>
              <a:rPr lang="sk-SK" sz="1800" dirty="0" err="1"/>
              <a:t>Szarvas</a:t>
            </a:r>
            <a:r>
              <a:rPr lang="sk-SK" sz="1800" dirty="0"/>
              <a:t> </a:t>
            </a:r>
            <a:r>
              <a:rPr lang="sk-SK" sz="1800" dirty="0" err="1"/>
              <a:t>többször</a:t>
            </a:r>
            <a:r>
              <a:rPr lang="sk-SK" sz="1800" dirty="0"/>
              <a:t> </a:t>
            </a:r>
            <a:r>
              <a:rPr lang="sk-SK" sz="1800" dirty="0" err="1"/>
              <a:t>leégett</a:t>
            </a:r>
            <a:r>
              <a:rPr lang="sk-SK" sz="1800" dirty="0"/>
              <a:t> </a:t>
            </a:r>
            <a:r>
              <a:rPr lang="sk-SK" sz="1800" dirty="0" err="1"/>
              <a:t>és</a:t>
            </a:r>
            <a:r>
              <a:rPr lang="sk-SK" sz="1800" dirty="0"/>
              <a:t> </a:t>
            </a:r>
            <a:r>
              <a:rPr lang="sk-SK" sz="1800" dirty="0" err="1"/>
              <a:t>újra</a:t>
            </a:r>
            <a:r>
              <a:rPr lang="sk-SK" sz="1800" dirty="0"/>
              <a:t> </a:t>
            </a:r>
            <a:r>
              <a:rPr lang="sk-SK" sz="1800" dirty="0" err="1"/>
              <a:t>kellett</a:t>
            </a:r>
            <a:r>
              <a:rPr lang="sk-SK" sz="1800" dirty="0"/>
              <a:t> </a:t>
            </a:r>
            <a:r>
              <a:rPr lang="sk-SK" sz="1800" dirty="0" err="1"/>
              <a:t>építeni</a:t>
            </a:r>
            <a:r>
              <a:rPr lang="sk-SK" sz="1800" dirty="0"/>
              <a:t>.</a:t>
            </a:r>
            <a:br>
              <a:rPr lang="sk-SK" sz="1800" dirty="0"/>
            </a:br>
            <a:endParaRPr lang="sk-SK" sz="1800" dirty="0" smtClean="0"/>
          </a:p>
          <a:p>
            <a:r>
              <a:rPr lang="sk-SK" sz="1800" dirty="0" smtClean="0">
                <a:latin typeface="+mj-lt"/>
              </a:rPr>
              <a:t>-</a:t>
            </a:r>
            <a:r>
              <a:rPr lang="sk-SK" sz="18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1685-</a:t>
            </a:r>
            <a:r>
              <a:rPr lang="sk-SK" sz="1800" dirty="0">
                <a:latin typeface="+mj-lt"/>
              </a:rPr>
              <a:t>kivonultak </a:t>
            </a:r>
            <a:r>
              <a:rPr lang="sk-SK" sz="1800" dirty="0"/>
              <a:t>a </a:t>
            </a:r>
            <a:r>
              <a:rPr lang="sk-SK" sz="1800" dirty="0" err="1"/>
              <a:t>törökök</a:t>
            </a:r>
            <a:r>
              <a:rPr lang="sk-SK" sz="1800" dirty="0"/>
              <a:t>.</a:t>
            </a:r>
            <a:br>
              <a:rPr lang="sk-SK" sz="1800" dirty="0"/>
            </a:br>
            <a:endParaRPr lang="sk-SK" sz="1800" dirty="0" smtClean="0"/>
          </a:p>
          <a:p>
            <a:r>
              <a:rPr lang="sk-SK" sz="1800" dirty="0" smtClean="0"/>
              <a:t>-</a:t>
            </a:r>
            <a:r>
              <a:rPr lang="sk-SK" sz="18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1719</a:t>
            </a:r>
            <a:r>
              <a:rPr lang="sk-SK" sz="1800" dirty="0"/>
              <a:t>-Szarvast </a:t>
            </a:r>
            <a:r>
              <a:rPr lang="sk-SK" sz="1800" dirty="0" err="1"/>
              <a:t>III.Károly</a:t>
            </a:r>
            <a:r>
              <a:rPr lang="sk-SK" sz="1800" dirty="0"/>
              <a:t> </a:t>
            </a:r>
            <a:r>
              <a:rPr lang="sk-SK" sz="1800" dirty="0" err="1"/>
              <a:t>odaadományozta</a:t>
            </a:r>
            <a:r>
              <a:rPr lang="sk-SK" sz="1800" dirty="0"/>
              <a:t> </a:t>
            </a:r>
            <a:r>
              <a:rPr lang="sk-SK" sz="1800" dirty="0" err="1"/>
              <a:t>Hearruckern</a:t>
            </a:r>
            <a:r>
              <a:rPr lang="sk-SK" sz="1800" dirty="0"/>
              <a:t> </a:t>
            </a:r>
            <a:r>
              <a:rPr lang="sk-SK" sz="1800" dirty="0" err="1"/>
              <a:t>János</a:t>
            </a:r>
            <a:r>
              <a:rPr lang="sk-SK" sz="1800" dirty="0"/>
              <a:t> </a:t>
            </a:r>
            <a:r>
              <a:rPr lang="sk-SK" sz="1800" dirty="0" err="1"/>
              <a:t>György</a:t>
            </a:r>
            <a:r>
              <a:rPr lang="sk-SK" sz="1800" dirty="0"/>
              <a:t>.</a:t>
            </a:r>
            <a:br>
              <a:rPr lang="sk-SK" sz="1800" dirty="0"/>
            </a:br>
            <a:endParaRPr lang="sk-SK" sz="1800" dirty="0" smtClean="0"/>
          </a:p>
          <a:p>
            <a:r>
              <a:rPr lang="sk-SK" sz="1800" dirty="0" smtClean="0"/>
              <a:t>-</a:t>
            </a:r>
            <a:r>
              <a:rPr lang="sk-SK" sz="18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1722</a:t>
            </a:r>
            <a:r>
              <a:rPr lang="sk-SK" sz="1800" dirty="0"/>
              <a:t>-Elkezdte </a:t>
            </a:r>
            <a:r>
              <a:rPr lang="sk-SK" sz="1800" dirty="0" err="1"/>
              <a:t>benépesíteni</a:t>
            </a:r>
            <a:r>
              <a:rPr lang="sk-SK" sz="1800" dirty="0"/>
              <a:t> </a:t>
            </a:r>
            <a:r>
              <a:rPr lang="sk-SK" sz="1800" dirty="0" err="1"/>
              <a:t>Szarvast,főleg</a:t>
            </a:r>
            <a:r>
              <a:rPr lang="sk-SK" sz="1800" dirty="0"/>
              <a:t> </a:t>
            </a:r>
            <a:r>
              <a:rPr lang="sk-SK" sz="1800" dirty="0" err="1"/>
              <a:t>szlovák</a:t>
            </a:r>
            <a:r>
              <a:rPr lang="sk-SK" sz="1800" dirty="0"/>
              <a:t> </a:t>
            </a:r>
            <a:r>
              <a:rPr lang="sk-SK" sz="1800" dirty="0" err="1"/>
              <a:t>nemzetiségűekkel</a:t>
            </a:r>
            <a:r>
              <a:rPr lang="sk-SK" sz="1800" dirty="0"/>
              <a:t>.</a:t>
            </a:r>
            <a:br>
              <a:rPr lang="sk-SK" sz="1800" dirty="0"/>
            </a:br>
            <a:endParaRPr lang="sk-SK" sz="1800" dirty="0" smtClean="0"/>
          </a:p>
          <a:p>
            <a:r>
              <a:rPr lang="sk-SK" sz="1800" dirty="0" smtClean="0"/>
              <a:t>-</a:t>
            </a:r>
            <a:r>
              <a:rPr lang="sk-SK" sz="18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1723</a:t>
            </a:r>
            <a:r>
              <a:rPr lang="sk-SK" sz="1800" dirty="0"/>
              <a:t>-vásártartási </a:t>
            </a:r>
            <a:r>
              <a:rPr lang="sk-SK" sz="1800" dirty="0" err="1"/>
              <a:t>jogot</a:t>
            </a:r>
            <a:r>
              <a:rPr lang="sk-SK" sz="1800" dirty="0"/>
              <a:t> </a:t>
            </a:r>
            <a:r>
              <a:rPr lang="sk-SK" sz="1800" dirty="0" err="1"/>
              <a:t>és</a:t>
            </a:r>
            <a:r>
              <a:rPr lang="sk-SK" sz="1800" dirty="0"/>
              <a:t> </a:t>
            </a:r>
            <a:r>
              <a:rPr lang="sk-SK" sz="1800" dirty="0" err="1"/>
              <a:t>mezővárosi</a:t>
            </a:r>
            <a:r>
              <a:rPr lang="sk-SK" sz="1800" dirty="0"/>
              <a:t> </a:t>
            </a:r>
            <a:r>
              <a:rPr lang="sk-SK" sz="1800" dirty="0" err="1"/>
              <a:t>rangot</a:t>
            </a:r>
            <a:r>
              <a:rPr lang="sk-SK" sz="1800" dirty="0"/>
              <a:t> </a:t>
            </a:r>
            <a:r>
              <a:rPr lang="sk-SK" sz="1800" dirty="0" err="1"/>
              <a:t>kapott</a:t>
            </a:r>
            <a:r>
              <a:rPr lang="sk-SK" sz="1800" dirty="0"/>
              <a:t>.</a:t>
            </a:r>
            <a:br>
              <a:rPr lang="sk-SK" sz="1800" dirty="0"/>
            </a:br>
            <a:endParaRPr lang="sk-SK" sz="1800" dirty="0" smtClean="0"/>
          </a:p>
          <a:p>
            <a:r>
              <a:rPr lang="sk-SK" sz="18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-</a:t>
            </a:r>
            <a:r>
              <a:rPr lang="sk-SK" sz="18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13. </a:t>
            </a:r>
            <a:r>
              <a:rPr lang="sk-SK" sz="1800" dirty="0" err="1">
                <a:solidFill>
                  <a:srgbClr val="C00000"/>
                </a:solidFill>
                <a:latin typeface="Bernard MT Condensed" panose="02050806060905020404" pitchFamily="18" charset="0"/>
              </a:rPr>
              <a:t>Sz</a:t>
            </a:r>
            <a:r>
              <a:rPr lang="sk-SK" sz="1800" dirty="0">
                <a:solidFill>
                  <a:srgbClr val="C00000"/>
                </a:solidFill>
                <a:latin typeface="Bernard MT Condensed" panose="02050806060905020404" pitchFamily="18" charset="0"/>
              </a:rPr>
              <a:t>. </a:t>
            </a:r>
            <a:r>
              <a:rPr lang="sk-SK" sz="1800" dirty="0" err="1"/>
              <a:t>Második</a:t>
            </a:r>
            <a:r>
              <a:rPr lang="sk-SK" sz="1800" dirty="0"/>
              <a:t> </a:t>
            </a:r>
            <a:r>
              <a:rPr lang="sk-SK" sz="1800" dirty="0" err="1"/>
              <a:t>felében</a:t>
            </a:r>
            <a:r>
              <a:rPr lang="sk-SK" sz="1800" dirty="0"/>
              <a:t> </a:t>
            </a:r>
            <a:r>
              <a:rPr lang="sk-SK" sz="1800" dirty="0" err="1"/>
              <a:t>több</a:t>
            </a:r>
            <a:r>
              <a:rPr lang="sk-SK" sz="1800" dirty="0"/>
              <a:t> </a:t>
            </a:r>
            <a:r>
              <a:rPr lang="sk-SK" sz="1800" dirty="0" err="1"/>
              <a:t>mint</a:t>
            </a:r>
            <a:r>
              <a:rPr lang="sk-SK" sz="1800" dirty="0"/>
              <a:t> 8000 </a:t>
            </a:r>
            <a:r>
              <a:rPr lang="sk-SK" sz="1800" dirty="0" err="1"/>
              <a:t>lakosa</a:t>
            </a:r>
            <a:r>
              <a:rPr lang="sk-SK" sz="1800" dirty="0"/>
              <a:t> volt</a:t>
            </a:r>
            <a:br>
              <a:rPr lang="sk-SK" sz="1800" dirty="0"/>
            </a:br>
            <a:endParaRPr lang="sk-SK" sz="1800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1097">
            <a:off x="5636011" y="3157987"/>
            <a:ext cx="3312368" cy="213201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" y="4223997"/>
            <a:ext cx="3131840" cy="176166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44" y="4941168"/>
            <a:ext cx="2699623" cy="180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388</Words>
  <Application>Microsoft Office PowerPoint</Application>
  <PresentationFormat>Prezentácia na obrazovke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Berlin Sans FB Demi</vt:lpstr>
      <vt:lpstr>Bernard MT Condensed</vt:lpstr>
      <vt:lpstr>Calibri</vt:lpstr>
      <vt:lpstr>helvetica</vt:lpstr>
      <vt:lpstr>Motív Office</vt:lpstr>
      <vt:lpstr>2016.4.3-16.</vt:lpstr>
      <vt:lpstr>Prezentácia programu PowerPoint</vt:lpstr>
      <vt:lpstr>Nevelési program  -művészeti-</vt:lpstr>
      <vt:lpstr>Alma csoport</vt:lpstr>
      <vt:lpstr>Prezentácia programu PowerPoint</vt:lpstr>
      <vt:lpstr>Egy átlagos nap az óvodában</vt:lpstr>
      <vt:lpstr>Gyerekek az óvodában</vt:lpstr>
      <vt:lpstr>Szarvas város története</vt:lpstr>
      <vt:lpstr>Prezentácia programu PowerPoint</vt:lpstr>
      <vt:lpstr>Prezentácia programu PowerPoint</vt:lpstr>
      <vt:lpstr>Tessedik Sámuel </vt:lpstr>
      <vt:lpstr>Prezentácia programu PowerPoint</vt:lpstr>
      <vt:lpstr>Pusztai Katinka</vt:lpstr>
      <vt:lpstr>Nagy Noémi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2016.4.3-16.</dc:title>
  <dc:creator>Student</dc:creator>
  <cp:lastModifiedBy>Kriszti</cp:lastModifiedBy>
  <cp:revision>17</cp:revision>
  <dcterms:created xsi:type="dcterms:W3CDTF">2016-04-26T12:18:53Z</dcterms:created>
  <dcterms:modified xsi:type="dcterms:W3CDTF">2016-04-27T18:05:43Z</dcterms:modified>
</cp:coreProperties>
</file>